
<file path=[Content_Types].xml><?xml version="1.0" encoding="utf-8"?>
<Types xmlns="http://schemas.openxmlformats.org/package/2006/content-types">
  <Default Extension="wmf" ContentType="image/x-wmf"/>
  <Default Extension="png" ContentType="image/pn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7.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s/slide4.xml" ContentType="application/vnd.openxmlformats-officedocument.presentationml.slide+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s/slide9.xml" ContentType="application/vnd.openxmlformats-officedocument.presentationml.slide+xml"/>
  <Override PartName="/ppt/slides/slide5.xml" ContentType="application/vnd.openxmlformats-officedocument.presentationml.slide+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s/slide6.xml" ContentType="application/vnd.openxmlformats-officedocument.presentationml.slide+xml"/>
  <Override PartName="/docProps/custom.xml" ContentType="application/vnd.openxmlformats-officedocument.custom-properties+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presProps.xml" ContentType="application/vnd.openxmlformats-officedocument.presentationml.presProps+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presentation.xml" ContentType="application/vnd.openxmlformats-officedocument.presentationml.presentation.main+xml"/>
  <Override PartName="/docProps/core.xml" ContentType="application/vnd.openxmlformats-package.core-properties+xml"/>
  <Override PartName="/docProps/app.xml" ContentType="application/vnd.openxmlformats-officedocument.extended-properties+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Lst>
  <p:sldSz cx="9144000" cy="6858000" type="screen4x3"/>
  <p:notesSz cx="9144000" cy="6858000"/>
  <p:defaultTextStyle>
    <a:defPPr>
      <a:defRPr lang="ru-RU"/>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p:cViewPr varScale="1">
        <p:scale>
          <a:sx n="107" d="100"/>
          <a:sy n="107" d="100"/>
        </p:scale>
        <p:origin x="-1014" y="-78"/>
      </p:cViewPr>
      <p:guideLst>
        <p:guide pos="2160" orient="horz"/>
        <p:guide pos="2880"/>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 Id="rId13" Type="http://schemas.openxmlformats.org/officeDocument/2006/relationships/tableStyles" Target="tableStyles.xml" /><Relationship Id="rId14" Type="http://schemas.openxmlformats.org/officeDocument/2006/relationships/viewProps" Target="viewProps.xml" /></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Blank Slide">
    <p:spTree>
      <p:nvGrpSpPr>
        <p:cNvPr id="1" name=""/>
        <p:cNvGrpSpPr/>
        <p:nvPr/>
      </p:nvGrpSpPr>
      <p:grpSpPr bwMode="auto">
        <a:xfrm>
          <a:off x="0" y="0"/>
          <a:ext cx="0" cy="0"/>
          <a:chOff x="0" y="0"/>
          <a:chExt cx="0" cy="0"/>
        </a:xfrm>
      </p:grpSpPr>
      <p:sp>
        <p:nvSpPr>
          <p:cNvPr id="2" name="PlaceHolder 1"/>
          <p:cNvSpPr>
            <a:spLocks noGrp="1"/>
          </p:cNvSpPr>
          <p:nvPr>
            <p:ph type="ftr" idx="1"/>
          </p:nvPr>
        </p:nvSpPr>
        <p:spPr bwMode="auto"/>
        <p:txBody>
          <a:bodyPr/>
          <a:lstStyle/>
          <a:p>
            <a:pPr>
              <a:defRPr/>
            </a:pPr>
            <a:r>
              <a:rPr/>
              <a:t>Footer</a:t>
            </a:r>
            <a:endParaRPr/>
          </a:p>
        </p:txBody>
      </p:sp>
      <p:sp>
        <p:nvSpPr>
          <p:cNvPr id="3" name="PlaceHolder 2"/>
          <p:cNvSpPr>
            <a:spLocks noGrp="1"/>
          </p:cNvSpPr>
          <p:nvPr>
            <p:ph type="sldNum" idx="2"/>
          </p:nvPr>
        </p:nvSpPr>
        <p:spPr bwMode="auto"/>
        <p:txBody>
          <a:bodyPr/>
          <a:lstStyle/>
          <a:p>
            <a:pPr>
              <a:defRPr/>
            </a:pPr>
            <a:fld id="{14F70D7A-5131-4F4A-BC06-FE9FD1CEED69}" type="slidenum">
              <a:rPr/>
              <a:t/>
            </a:fld>
            <a:endParaRPr/>
          </a:p>
        </p:txBody>
      </p:sp>
      <p:sp>
        <p:nvSpPr>
          <p:cNvPr id="4" name="PlaceHolder 3"/>
          <p:cNvSpPr>
            <a:spLocks noGrp="1"/>
          </p:cNvSpPr>
          <p:nvPr>
            <p:ph type="dt" idx="3"/>
          </p:nvPr>
        </p:nvSpPr>
        <p:spPr bwMode="auto"/>
        <p:txBody>
          <a:bodyPr/>
          <a:lstStyle/>
          <a:p>
            <a:pPr>
              <a:defRPr/>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OverTx" userDrawn="1">
  <p:cSld name="Title, Content over Content">
    <p:spTree>
      <p:nvGrpSpPr>
        <p:cNvPr id="1" name=""/>
        <p:cNvGrpSpPr/>
        <p:nvPr/>
      </p:nvGrpSpPr>
      <p:grpSpPr bwMode="auto">
        <a:xfrm>
          <a:off x="0" y="0"/>
          <a:ext cx="0" cy="0"/>
          <a:chOff x="0" y="0"/>
          <a:chExt cx="0" cy="0"/>
        </a:xfrm>
      </p:grpSpPr>
      <p:sp>
        <p:nvSpPr>
          <p:cNvPr id="26" name="PlaceHolder 1"/>
          <p:cNvSpPr>
            <a:spLocks noGrp="1"/>
          </p:cNvSpPr>
          <p:nvPr>
            <p:ph type="title"/>
          </p:nvPr>
        </p:nvSpPr>
        <p:spPr bwMode="auto">
          <a:xfrm>
            <a:off x="457200" y="273600"/>
            <a:ext cx="8229240" cy="1144800"/>
          </a:xfrm>
          <a:prstGeom prst="rect">
            <a:avLst/>
          </a:prstGeom>
          <a:noFill/>
          <a:ln w="0">
            <a:noFill/>
          </a:ln>
        </p:spPr>
        <p:txBody>
          <a:bodyPr lIns="36000" tIns="36000" rIns="36000" bIns="36000" anchor="ctr">
            <a:noAutofit/>
          </a:bodyPr>
          <a:lstStyle/>
          <a:p>
            <a:pPr indent="0">
              <a:buNone/>
              <a:defRPr/>
            </a:pPr>
            <a:endParaRPr lang="ru-RU" sz="1800" b="0" strike="noStrike" spc="-1">
              <a:solidFill>
                <a:schemeClr val="dk1"/>
              </a:solidFill>
              <a:latin typeface="Arial"/>
            </a:endParaRPr>
          </a:p>
        </p:txBody>
      </p:sp>
      <p:sp>
        <p:nvSpPr>
          <p:cNvPr id="27" name="PlaceHolder 2"/>
          <p:cNvSpPr>
            <a:spLocks noGrp="1"/>
          </p:cNvSpPr>
          <p:nvPr>
            <p:ph/>
          </p:nvPr>
        </p:nvSpPr>
        <p:spPr bwMode="auto">
          <a:xfrm>
            <a:off x="457200" y="1604520"/>
            <a:ext cx="822924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28" name="PlaceHolder 3"/>
          <p:cNvSpPr>
            <a:spLocks noGrp="1"/>
          </p:cNvSpPr>
          <p:nvPr>
            <p:ph/>
          </p:nvPr>
        </p:nvSpPr>
        <p:spPr bwMode="auto">
          <a:xfrm>
            <a:off x="457200" y="3682080"/>
            <a:ext cx="822924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5" name="PlaceHolder 4"/>
          <p:cNvSpPr>
            <a:spLocks noGrp="1"/>
          </p:cNvSpPr>
          <p:nvPr>
            <p:ph type="ftr" idx="1"/>
          </p:nvPr>
        </p:nvSpPr>
        <p:spPr bwMode="auto"/>
        <p:txBody>
          <a:bodyPr/>
          <a:lstStyle/>
          <a:p>
            <a:pPr>
              <a:defRPr/>
            </a:pPr>
            <a:r>
              <a:rPr/>
              <a:t>Footer</a:t>
            </a:r>
            <a:endParaRPr/>
          </a:p>
        </p:txBody>
      </p:sp>
      <p:sp>
        <p:nvSpPr>
          <p:cNvPr id="6" name="PlaceHolder 5"/>
          <p:cNvSpPr>
            <a:spLocks noGrp="1"/>
          </p:cNvSpPr>
          <p:nvPr>
            <p:ph type="sldNum" idx="2"/>
          </p:nvPr>
        </p:nvSpPr>
        <p:spPr bwMode="auto"/>
        <p:txBody>
          <a:bodyPr/>
          <a:lstStyle/>
          <a:p>
            <a:pPr>
              <a:defRPr/>
            </a:pPr>
            <a:fld id="{0A6033B7-4F8C-4EA9-9059-D939AFBF9D11}" type="slidenum">
              <a:rPr/>
              <a:t/>
            </a:fld>
            <a:endParaRPr/>
          </a:p>
        </p:txBody>
      </p:sp>
      <p:sp>
        <p:nvSpPr>
          <p:cNvPr id="7" name="PlaceHolder 6"/>
          <p:cNvSpPr>
            <a:spLocks noGrp="1"/>
          </p:cNvSpPr>
          <p:nvPr>
            <p:ph type="dt" idx="3"/>
          </p:nvPr>
        </p:nvSpPr>
        <p:spPr bwMode="auto"/>
        <p:txBody>
          <a:bodyPr/>
          <a:lstStyle/>
          <a:p>
            <a:pPr>
              <a:defRPr/>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fourObj" userDrawn="1">
  <p:cSld name="Title, 4 Content">
    <p:spTree>
      <p:nvGrpSpPr>
        <p:cNvPr id="1" name=""/>
        <p:cNvGrpSpPr/>
        <p:nvPr/>
      </p:nvGrpSpPr>
      <p:grpSpPr bwMode="auto">
        <a:xfrm>
          <a:off x="0" y="0"/>
          <a:ext cx="0" cy="0"/>
          <a:chOff x="0" y="0"/>
          <a:chExt cx="0" cy="0"/>
        </a:xfrm>
      </p:grpSpPr>
      <p:sp>
        <p:nvSpPr>
          <p:cNvPr id="29" name="PlaceHolder 1"/>
          <p:cNvSpPr>
            <a:spLocks noGrp="1"/>
          </p:cNvSpPr>
          <p:nvPr>
            <p:ph type="title"/>
          </p:nvPr>
        </p:nvSpPr>
        <p:spPr bwMode="auto">
          <a:xfrm>
            <a:off x="457200" y="273600"/>
            <a:ext cx="8229240" cy="1144800"/>
          </a:xfrm>
          <a:prstGeom prst="rect">
            <a:avLst/>
          </a:prstGeom>
          <a:noFill/>
          <a:ln w="0">
            <a:noFill/>
          </a:ln>
        </p:spPr>
        <p:txBody>
          <a:bodyPr lIns="36000" tIns="36000" rIns="36000" bIns="36000" anchor="ctr">
            <a:noAutofit/>
          </a:bodyPr>
          <a:lstStyle/>
          <a:p>
            <a:pPr indent="0">
              <a:buNone/>
              <a:defRPr/>
            </a:pPr>
            <a:endParaRPr lang="ru-RU" sz="1800" b="0" strike="noStrike" spc="-1">
              <a:solidFill>
                <a:schemeClr val="dk1"/>
              </a:solidFill>
              <a:latin typeface="Arial"/>
            </a:endParaRPr>
          </a:p>
        </p:txBody>
      </p:sp>
      <p:sp>
        <p:nvSpPr>
          <p:cNvPr id="30" name="PlaceHolder 2"/>
          <p:cNvSpPr>
            <a:spLocks noGrp="1"/>
          </p:cNvSpPr>
          <p:nvPr>
            <p:ph/>
          </p:nvPr>
        </p:nvSpPr>
        <p:spPr bwMode="auto">
          <a:xfrm>
            <a:off x="457200" y="1604520"/>
            <a:ext cx="40158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31" name="PlaceHolder 3"/>
          <p:cNvSpPr>
            <a:spLocks noGrp="1"/>
          </p:cNvSpPr>
          <p:nvPr>
            <p:ph/>
          </p:nvPr>
        </p:nvSpPr>
        <p:spPr bwMode="auto">
          <a:xfrm>
            <a:off x="4674240" y="1604520"/>
            <a:ext cx="40158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32" name="PlaceHolder 4"/>
          <p:cNvSpPr>
            <a:spLocks noGrp="1"/>
          </p:cNvSpPr>
          <p:nvPr>
            <p:ph/>
          </p:nvPr>
        </p:nvSpPr>
        <p:spPr bwMode="auto">
          <a:xfrm>
            <a:off x="457200" y="3682080"/>
            <a:ext cx="40158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33" name="PlaceHolder 5"/>
          <p:cNvSpPr>
            <a:spLocks noGrp="1"/>
          </p:cNvSpPr>
          <p:nvPr>
            <p:ph/>
          </p:nvPr>
        </p:nvSpPr>
        <p:spPr bwMode="auto">
          <a:xfrm>
            <a:off x="4674240" y="3682080"/>
            <a:ext cx="40158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7" name="PlaceHolder 6"/>
          <p:cNvSpPr>
            <a:spLocks noGrp="1"/>
          </p:cNvSpPr>
          <p:nvPr>
            <p:ph type="ftr" idx="1"/>
          </p:nvPr>
        </p:nvSpPr>
        <p:spPr bwMode="auto"/>
        <p:txBody>
          <a:bodyPr/>
          <a:lstStyle/>
          <a:p>
            <a:pPr>
              <a:defRPr/>
            </a:pPr>
            <a:r>
              <a:rPr/>
              <a:t>Footer</a:t>
            </a:r>
            <a:endParaRPr/>
          </a:p>
        </p:txBody>
      </p:sp>
      <p:sp>
        <p:nvSpPr>
          <p:cNvPr id="8" name="PlaceHolder 7"/>
          <p:cNvSpPr>
            <a:spLocks noGrp="1"/>
          </p:cNvSpPr>
          <p:nvPr>
            <p:ph type="sldNum" idx="2"/>
          </p:nvPr>
        </p:nvSpPr>
        <p:spPr bwMode="auto"/>
        <p:txBody>
          <a:bodyPr/>
          <a:lstStyle/>
          <a:p>
            <a:pPr>
              <a:defRPr/>
            </a:pPr>
            <a:fld id="{44EEA154-1D0C-4666-AE7E-24CD39BBFF5E}" type="slidenum">
              <a:rPr/>
              <a:t/>
            </a:fld>
            <a:endParaRPr/>
          </a:p>
        </p:txBody>
      </p:sp>
      <p:sp>
        <p:nvSpPr>
          <p:cNvPr id="9" name="PlaceHolder 8"/>
          <p:cNvSpPr>
            <a:spLocks noGrp="1"/>
          </p:cNvSpPr>
          <p:nvPr>
            <p:ph type="dt" idx="3"/>
          </p:nvPr>
        </p:nvSpPr>
        <p:spPr bwMode="auto"/>
        <p:txBody>
          <a:bodyPr/>
          <a:lstStyle/>
          <a:p>
            <a:pPr>
              <a:defRPr/>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Title, 6 Content">
    <p:spTree>
      <p:nvGrpSpPr>
        <p:cNvPr id="1" name=""/>
        <p:cNvGrpSpPr/>
        <p:nvPr/>
      </p:nvGrpSpPr>
      <p:grpSpPr bwMode="auto">
        <a:xfrm>
          <a:off x="0" y="0"/>
          <a:ext cx="0" cy="0"/>
          <a:chOff x="0" y="0"/>
          <a:chExt cx="0" cy="0"/>
        </a:xfrm>
      </p:grpSpPr>
      <p:sp>
        <p:nvSpPr>
          <p:cNvPr id="34" name="PlaceHolder 1"/>
          <p:cNvSpPr>
            <a:spLocks noGrp="1"/>
          </p:cNvSpPr>
          <p:nvPr>
            <p:ph type="title"/>
          </p:nvPr>
        </p:nvSpPr>
        <p:spPr bwMode="auto">
          <a:xfrm>
            <a:off x="457200" y="273600"/>
            <a:ext cx="8229240" cy="1144800"/>
          </a:xfrm>
          <a:prstGeom prst="rect">
            <a:avLst/>
          </a:prstGeom>
          <a:noFill/>
          <a:ln w="0">
            <a:noFill/>
          </a:ln>
        </p:spPr>
        <p:txBody>
          <a:bodyPr lIns="36000" tIns="36000" rIns="36000" bIns="36000" anchor="ctr">
            <a:noAutofit/>
          </a:bodyPr>
          <a:lstStyle/>
          <a:p>
            <a:pPr indent="0">
              <a:buNone/>
              <a:defRPr/>
            </a:pPr>
            <a:endParaRPr lang="ru-RU" sz="1800" b="0" strike="noStrike" spc="-1">
              <a:solidFill>
                <a:schemeClr val="dk1"/>
              </a:solidFill>
              <a:latin typeface="Arial"/>
            </a:endParaRPr>
          </a:p>
        </p:txBody>
      </p:sp>
      <p:sp>
        <p:nvSpPr>
          <p:cNvPr id="35" name="PlaceHolder 2"/>
          <p:cNvSpPr>
            <a:spLocks noGrp="1"/>
          </p:cNvSpPr>
          <p:nvPr>
            <p:ph/>
          </p:nvPr>
        </p:nvSpPr>
        <p:spPr bwMode="auto">
          <a:xfrm>
            <a:off x="457200" y="1604520"/>
            <a:ext cx="26496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36" name="PlaceHolder 3"/>
          <p:cNvSpPr>
            <a:spLocks noGrp="1"/>
          </p:cNvSpPr>
          <p:nvPr>
            <p:ph/>
          </p:nvPr>
        </p:nvSpPr>
        <p:spPr bwMode="auto">
          <a:xfrm>
            <a:off x="3239640" y="1604520"/>
            <a:ext cx="26496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37" name="PlaceHolder 4"/>
          <p:cNvSpPr>
            <a:spLocks noGrp="1"/>
          </p:cNvSpPr>
          <p:nvPr>
            <p:ph/>
          </p:nvPr>
        </p:nvSpPr>
        <p:spPr bwMode="auto">
          <a:xfrm>
            <a:off x="6022080" y="1604520"/>
            <a:ext cx="26496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38" name="PlaceHolder 5"/>
          <p:cNvSpPr>
            <a:spLocks noGrp="1"/>
          </p:cNvSpPr>
          <p:nvPr>
            <p:ph/>
          </p:nvPr>
        </p:nvSpPr>
        <p:spPr bwMode="auto">
          <a:xfrm>
            <a:off x="457200" y="3682080"/>
            <a:ext cx="26496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39" name="PlaceHolder 6"/>
          <p:cNvSpPr>
            <a:spLocks noGrp="1"/>
          </p:cNvSpPr>
          <p:nvPr>
            <p:ph/>
          </p:nvPr>
        </p:nvSpPr>
        <p:spPr bwMode="auto">
          <a:xfrm>
            <a:off x="3239640" y="3682080"/>
            <a:ext cx="26496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40" name="PlaceHolder 7"/>
          <p:cNvSpPr>
            <a:spLocks noGrp="1"/>
          </p:cNvSpPr>
          <p:nvPr>
            <p:ph/>
          </p:nvPr>
        </p:nvSpPr>
        <p:spPr bwMode="auto">
          <a:xfrm>
            <a:off x="6022080" y="3682080"/>
            <a:ext cx="26496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9" name="PlaceHolder 8"/>
          <p:cNvSpPr>
            <a:spLocks noGrp="1"/>
          </p:cNvSpPr>
          <p:nvPr>
            <p:ph type="ftr" idx="1"/>
          </p:nvPr>
        </p:nvSpPr>
        <p:spPr bwMode="auto"/>
        <p:txBody>
          <a:bodyPr/>
          <a:lstStyle/>
          <a:p>
            <a:pPr>
              <a:defRPr/>
            </a:pPr>
            <a:r>
              <a:rPr/>
              <a:t>Footer</a:t>
            </a:r>
            <a:endParaRPr/>
          </a:p>
        </p:txBody>
      </p:sp>
      <p:sp>
        <p:nvSpPr>
          <p:cNvPr id="10" name="PlaceHolder 9"/>
          <p:cNvSpPr>
            <a:spLocks noGrp="1"/>
          </p:cNvSpPr>
          <p:nvPr>
            <p:ph type="sldNum" idx="2"/>
          </p:nvPr>
        </p:nvSpPr>
        <p:spPr bwMode="auto"/>
        <p:txBody>
          <a:bodyPr/>
          <a:lstStyle/>
          <a:p>
            <a:pPr>
              <a:defRPr/>
            </a:pPr>
            <a:fld id="{3D25E585-0FD1-40F4-9C0B-57F98EE9ABB1}" type="slidenum">
              <a:rPr/>
              <a:t/>
            </a:fld>
            <a:endParaRPr/>
          </a:p>
        </p:txBody>
      </p:sp>
      <p:sp>
        <p:nvSpPr>
          <p:cNvPr id="11" name="PlaceHolder 10"/>
          <p:cNvSpPr>
            <a:spLocks noGrp="1"/>
          </p:cNvSpPr>
          <p:nvPr>
            <p:ph type="dt" idx="3"/>
          </p:nvPr>
        </p:nvSpPr>
        <p:spPr bwMode="auto"/>
        <p:txBody>
          <a:bodyPr/>
          <a:lstStyle/>
          <a:p>
            <a:pPr>
              <a:defRPr/>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x" userDrawn="1">
  <p:cSld name="Title Slide">
    <p:spTree>
      <p:nvGrpSpPr>
        <p:cNvPr id="1" name=""/>
        <p:cNvGrpSpPr/>
        <p:nvPr/>
      </p:nvGrpSpPr>
      <p:grpSpPr bwMode="auto">
        <a:xfrm>
          <a:off x="0" y="0"/>
          <a:ext cx="0" cy="0"/>
          <a:chOff x="0" y="0"/>
          <a:chExt cx="0" cy="0"/>
        </a:xfrm>
      </p:grpSpPr>
      <p:sp>
        <p:nvSpPr>
          <p:cNvPr id="5" name="PlaceHolder 1"/>
          <p:cNvSpPr>
            <a:spLocks noGrp="1"/>
          </p:cNvSpPr>
          <p:nvPr>
            <p:ph type="title"/>
          </p:nvPr>
        </p:nvSpPr>
        <p:spPr bwMode="auto">
          <a:xfrm>
            <a:off x="457200" y="273600"/>
            <a:ext cx="8229240" cy="1144800"/>
          </a:xfrm>
          <a:prstGeom prst="rect">
            <a:avLst/>
          </a:prstGeom>
          <a:noFill/>
          <a:ln w="0">
            <a:noFill/>
          </a:ln>
        </p:spPr>
        <p:txBody>
          <a:bodyPr lIns="36000" tIns="36000" rIns="36000" bIns="36000" anchor="ctr">
            <a:noAutofit/>
          </a:bodyPr>
          <a:lstStyle/>
          <a:p>
            <a:pPr indent="0">
              <a:buNone/>
              <a:defRPr/>
            </a:pPr>
            <a:endParaRPr lang="ru-RU" sz="1800" b="0" strike="noStrike" spc="-1">
              <a:solidFill>
                <a:schemeClr val="dk1"/>
              </a:solidFill>
              <a:latin typeface="Arial"/>
            </a:endParaRPr>
          </a:p>
        </p:txBody>
      </p:sp>
      <p:sp>
        <p:nvSpPr>
          <p:cNvPr id="6" name="PlaceHolder 2"/>
          <p:cNvSpPr>
            <a:spLocks noGrp="1"/>
          </p:cNvSpPr>
          <p:nvPr>
            <p:ph type="subTitle"/>
          </p:nvPr>
        </p:nvSpPr>
        <p:spPr bwMode="auto">
          <a:xfrm>
            <a:off x="457200" y="1604520"/>
            <a:ext cx="8229240" cy="3977280"/>
          </a:xfrm>
          <a:prstGeom prst="rect">
            <a:avLst/>
          </a:prstGeom>
          <a:noFill/>
          <a:ln w="0">
            <a:noFill/>
          </a:ln>
        </p:spPr>
        <p:txBody>
          <a:bodyPr lIns="36000" tIns="36000" rIns="36000" bIns="36000" anchor="ctr">
            <a:noAutofit/>
          </a:bodyPr>
          <a:lstStyle/>
          <a:p>
            <a:pPr indent="0" algn="ctr">
              <a:buNone/>
              <a:defRPr/>
            </a:pPr>
            <a:endParaRPr lang="ru-RU" sz="3200" b="0" strike="noStrike" spc="-1">
              <a:solidFill>
                <a:srgbClr val="000000"/>
              </a:solidFill>
              <a:latin typeface="Open Sans"/>
            </a:endParaRPr>
          </a:p>
        </p:txBody>
      </p:sp>
      <p:sp>
        <p:nvSpPr>
          <p:cNvPr id="4" name="PlaceHolder 3"/>
          <p:cNvSpPr>
            <a:spLocks noGrp="1"/>
          </p:cNvSpPr>
          <p:nvPr>
            <p:ph type="ftr" idx="1"/>
          </p:nvPr>
        </p:nvSpPr>
        <p:spPr bwMode="auto"/>
        <p:txBody>
          <a:bodyPr/>
          <a:lstStyle/>
          <a:p>
            <a:pPr>
              <a:defRPr/>
            </a:pPr>
            <a:r>
              <a:rPr/>
              <a:t>Footer</a:t>
            </a:r>
            <a:endParaRPr/>
          </a:p>
        </p:txBody>
      </p:sp>
      <p:sp>
        <p:nvSpPr>
          <p:cNvPr id="2" name="PlaceHolder 4"/>
          <p:cNvSpPr>
            <a:spLocks noGrp="1"/>
          </p:cNvSpPr>
          <p:nvPr>
            <p:ph type="sldNum" idx="2"/>
          </p:nvPr>
        </p:nvSpPr>
        <p:spPr bwMode="auto"/>
        <p:txBody>
          <a:bodyPr/>
          <a:lstStyle/>
          <a:p>
            <a:pPr>
              <a:defRPr/>
            </a:pPr>
            <a:fld id="{8FF5786B-EDB5-45E8-BD93-7E61BE04FEAE}" type="slidenum">
              <a:rPr/>
              <a:t/>
            </a:fld>
            <a:endParaRPr/>
          </a:p>
        </p:txBody>
      </p:sp>
      <p:sp>
        <p:nvSpPr>
          <p:cNvPr id="3" name="PlaceHolder 5"/>
          <p:cNvSpPr>
            <a:spLocks noGrp="1"/>
          </p:cNvSpPr>
          <p:nvPr>
            <p:ph type="dt" idx="3"/>
          </p:nvPr>
        </p:nvSpPr>
        <p:spPr bwMode="auto"/>
        <p:txBody>
          <a:bodyPr/>
          <a:lstStyle/>
          <a:p>
            <a:pPr>
              <a:defRPr/>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le, Content">
    <p:spTree>
      <p:nvGrpSpPr>
        <p:cNvPr id="1" name=""/>
        <p:cNvGrpSpPr/>
        <p:nvPr/>
      </p:nvGrpSpPr>
      <p:grpSpPr bwMode="auto">
        <a:xfrm>
          <a:off x="0" y="0"/>
          <a:ext cx="0" cy="0"/>
          <a:chOff x="0" y="0"/>
          <a:chExt cx="0" cy="0"/>
        </a:xfrm>
      </p:grpSpPr>
      <p:sp>
        <p:nvSpPr>
          <p:cNvPr id="7" name="PlaceHolder 1"/>
          <p:cNvSpPr>
            <a:spLocks noGrp="1"/>
          </p:cNvSpPr>
          <p:nvPr>
            <p:ph type="title"/>
          </p:nvPr>
        </p:nvSpPr>
        <p:spPr bwMode="auto">
          <a:xfrm>
            <a:off x="457200" y="273600"/>
            <a:ext cx="8229240" cy="1144800"/>
          </a:xfrm>
          <a:prstGeom prst="rect">
            <a:avLst/>
          </a:prstGeom>
          <a:noFill/>
          <a:ln w="0">
            <a:noFill/>
          </a:ln>
        </p:spPr>
        <p:txBody>
          <a:bodyPr lIns="36000" tIns="36000" rIns="36000" bIns="36000" anchor="ctr">
            <a:noAutofit/>
          </a:bodyPr>
          <a:lstStyle/>
          <a:p>
            <a:pPr indent="0">
              <a:buNone/>
              <a:defRPr/>
            </a:pPr>
            <a:endParaRPr lang="ru-RU" sz="1800" b="0" strike="noStrike" spc="-1">
              <a:solidFill>
                <a:schemeClr val="dk1"/>
              </a:solidFill>
              <a:latin typeface="Arial"/>
            </a:endParaRPr>
          </a:p>
        </p:txBody>
      </p:sp>
      <p:sp>
        <p:nvSpPr>
          <p:cNvPr id="8" name="PlaceHolder 2"/>
          <p:cNvSpPr>
            <a:spLocks noGrp="1"/>
          </p:cNvSpPr>
          <p:nvPr>
            <p:ph/>
          </p:nvPr>
        </p:nvSpPr>
        <p:spPr bwMode="auto">
          <a:xfrm>
            <a:off x="457200" y="1604520"/>
            <a:ext cx="8229240" cy="397728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4" name="PlaceHolder 3"/>
          <p:cNvSpPr>
            <a:spLocks noGrp="1"/>
          </p:cNvSpPr>
          <p:nvPr>
            <p:ph type="ftr" idx="1"/>
          </p:nvPr>
        </p:nvSpPr>
        <p:spPr bwMode="auto"/>
        <p:txBody>
          <a:bodyPr/>
          <a:lstStyle/>
          <a:p>
            <a:pPr>
              <a:defRPr/>
            </a:pPr>
            <a:r>
              <a:rPr/>
              <a:t>Footer</a:t>
            </a:r>
            <a:endParaRPr/>
          </a:p>
        </p:txBody>
      </p:sp>
      <p:sp>
        <p:nvSpPr>
          <p:cNvPr id="5" name="PlaceHolder 4"/>
          <p:cNvSpPr>
            <a:spLocks noGrp="1"/>
          </p:cNvSpPr>
          <p:nvPr>
            <p:ph type="sldNum" idx="2"/>
          </p:nvPr>
        </p:nvSpPr>
        <p:spPr bwMode="auto"/>
        <p:txBody>
          <a:bodyPr/>
          <a:lstStyle/>
          <a:p>
            <a:pPr>
              <a:defRPr/>
            </a:pPr>
            <a:fld id="{04189F73-98A3-426F-A05F-71C1C33AD950}" type="slidenum">
              <a:rPr/>
              <a:t/>
            </a:fld>
            <a:endParaRPr/>
          </a:p>
        </p:txBody>
      </p:sp>
      <p:sp>
        <p:nvSpPr>
          <p:cNvPr id="6" name="PlaceHolder 5"/>
          <p:cNvSpPr>
            <a:spLocks noGrp="1"/>
          </p:cNvSpPr>
          <p:nvPr>
            <p:ph type="dt" idx="3"/>
          </p:nvPr>
        </p:nvSpPr>
        <p:spPr bwMode="auto"/>
        <p:txBody>
          <a:bodyPr/>
          <a:lstStyle/>
          <a:p>
            <a:pPr>
              <a:defRPr/>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Title, 2 Content">
    <p:spTree>
      <p:nvGrpSpPr>
        <p:cNvPr id="1" name=""/>
        <p:cNvGrpSpPr/>
        <p:nvPr/>
      </p:nvGrpSpPr>
      <p:grpSpPr bwMode="auto">
        <a:xfrm>
          <a:off x="0" y="0"/>
          <a:ext cx="0" cy="0"/>
          <a:chOff x="0" y="0"/>
          <a:chExt cx="0" cy="0"/>
        </a:xfrm>
      </p:grpSpPr>
      <p:sp>
        <p:nvSpPr>
          <p:cNvPr id="9" name="PlaceHolder 1"/>
          <p:cNvSpPr>
            <a:spLocks noGrp="1"/>
          </p:cNvSpPr>
          <p:nvPr>
            <p:ph type="title"/>
          </p:nvPr>
        </p:nvSpPr>
        <p:spPr bwMode="auto">
          <a:xfrm>
            <a:off x="457200" y="273600"/>
            <a:ext cx="8229240" cy="1144800"/>
          </a:xfrm>
          <a:prstGeom prst="rect">
            <a:avLst/>
          </a:prstGeom>
          <a:noFill/>
          <a:ln w="0">
            <a:noFill/>
          </a:ln>
        </p:spPr>
        <p:txBody>
          <a:bodyPr lIns="36000" tIns="36000" rIns="36000" bIns="36000" anchor="ctr">
            <a:noAutofit/>
          </a:bodyPr>
          <a:lstStyle/>
          <a:p>
            <a:pPr indent="0">
              <a:buNone/>
              <a:defRPr/>
            </a:pPr>
            <a:endParaRPr lang="ru-RU" sz="1800" b="0" strike="noStrike" spc="-1">
              <a:solidFill>
                <a:schemeClr val="dk1"/>
              </a:solidFill>
              <a:latin typeface="Arial"/>
            </a:endParaRPr>
          </a:p>
        </p:txBody>
      </p:sp>
      <p:sp>
        <p:nvSpPr>
          <p:cNvPr id="10" name="PlaceHolder 2"/>
          <p:cNvSpPr>
            <a:spLocks noGrp="1"/>
          </p:cNvSpPr>
          <p:nvPr>
            <p:ph/>
          </p:nvPr>
        </p:nvSpPr>
        <p:spPr bwMode="auto">
          <a:xfrm>
            <a:off x="457200" y="1604520"/>
            <a:ext cx="4015800" cy="397728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11" name="PlaceHolder 3"/>
          <p:cNvSpPr>
            <a:spLocks noGrp="1"/>
          </p:cNvSpPr>
          <p:nvPr>
            <p:ph/>
          </p:nvPr>
        </p:nvSpPr>
        <p:spPr bwMode="auto">
          <a:xfrm>
            <a:off x="4674240" y="1604520"/>
            <a:ext cx="4015800" cy="397728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5" name="PlaceHolder 4"/>
          <p:cNvSpPr>
            <a:spLocks noGrp="1"/>
          </p:cNvSpPr>
          <p:nvPr>
            <p:ph type="ftr" idx="1"/>
          </p:nvPr>
        </p:nvSpPr>
        <p:spPr bwMode="auto"/>
        <p:txBody>
          <a:bodyPr/>
          <a:lstStyle/>
          <a:p>
            <a:pPr>
              <a:defRPr/>
            </a:pPr>
            <a:r>
              <a:rPr/>
              <a:t>Footer</a:t>
            </a:r>
            <a:endParaRPr/>
          </a:p>
        </p:txBody>
      </p:sp>
      <p:sp>
        <p:nvSpPr>
          <p:cNvPr id="6" name="PlaceHolder 5"/>
          <p:cNvSpPr>
            <a:spLocks noGrp="1"/>
          </p:cNvSpPr>
          <p:nvPr>
            <p:ph type="sldNum" idx="2"/>
          </p:nvPr>
        </p:nvSpPr>
        <p:spPr bwMode="auto"/>
        <p:txBody>
          <a:bodyPr/>
          <a:lstStyle/>
          <a:p>
            <a:pPr>
              <a:defRPr/>
            </a:pPr>
            <a:fld id="{F6EECAC0-198D-4186-A177-C91CD57AC83C}" type="slidenum">
              <a:rPr/>
              <a:t/>
            </a:fld>
            <a:endParaRPr/>
          </a:p>
        </p:txBody>
      </p:sp>
      <p:sp>
        <p:nvSpPr>
          <p:cNvPr id="7" name="PlaceHolder 6"/>
          <p:cNvSpPr>
            <a:spLocks noGrp="1"/>
          </p:cNvSpPr>
          <p:nvPr>
            <p:ph type="dt" idx="3"/>
          </p:nvPr>
        </p:nvSpPr>
        <p:spPr bwMode="auto"/>
        <p:txBody>
          <a:bodyPr/>
          <a:lstStyle/>
          <a:p>
            <a:pPr>
              <a:defRPr/>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Title Only">
    <p:spTree>
      <p:nvGrpSpPr>
        <p:cNvPr id="1" name=""/>
        <p:cNvGrpSpPr/>
        <p:nvPr/>
      </p:nvGrpSpPr>
      <p:grpSpPr bwMode="auto">
        <a:xfrm>
          <a:off x="0" y="0"/>
          <a:ext cx="0" cy="0"/>
          <a:chOff x="0" y="0"/>
          <a:chExt cx="0" cy="0"/>
        </a:xfrm>
      </p:grpSpPr>
      <p:sp>
        <p:nvSpPr>
          <p:cNvPr id="12" name="PlaceHolder 1"/>
          <p:cNvSpPr>
            <a:spLocks noGrp="1"/>
          </p:cNvSpPr>
          <p:nvPr>
            <p:ph type="title"/>
          </p:nvPr>
        </p:nvSpPr>
        <p:spPr bwMode="auto">
          <a:xfrm>
            <a:off x="457200" y="273600"/>
            <a:ext cx="8229240" cy="1144800"/>
          </a:xfrm>
          <a:prstGeom prst="rect">
            <a:avLst/>
          </a:prstGeom>
          <a:noFill/>
          <a:ln w="0">
            <a:noFill/>
          </a:ln>
        </p:spPr>
        <p:txBody>
          <a:bodyPr lIns="36000" tIns="36000" rIns="36000" bIns="36000" anchor="ctr">
            <a:noAutofit/>
          </a:bodyPr>
          <a:lstStyle/>
          <a:p>
            <a:pPr indent="0">
              <a:buNone/>
              <a:defRPr/>
            </a:pPr>
            <a:endParaRPr lang="ru-RU" sz="1800" b="0" strike="noStrike" spc="-1">
              <a:solidFill>
                <a:schemeClr val="dk1"/>
              </a:solidFill>
              <a:latin typeface="Arial"/>
            </a:endParaRPr>
          </a:p>
        </p:txBody>
      </p:sp>
      <p:sp>
        <p:nvSpPr>
          <p:cNvPr id="3" name="PlaceHolder 2"/>
          <p:cNvSpPr>
            <a:spLocks noGrp="1"/>
          </p:cNvSpPr>
          <p:nvPr>
            <p:ph type="ftr" idx="1"/>
          </p:nvPr>
        </p:nvSpPr>
        <p:spPr bwMode="auto"/>
        <p:txBody>
          <a:bodyPr/>
          <a:lstStyle/>
          <a:p>
            <a:pPr>
              <a:defRPr/>
            </a:pPr>
            <a:r>
              <a:rPr/>
              <a:t>Footer</a:t>
            </a:r>
            <a:endParaRPr/>
          </a:p>
        </p:txBody>
      </p:sp>
      <p:sp>
        <p:nvSpPr>
          <p:cNvPr id="4" name="PlaceHolder 3"/>
          <p:cNvSpPr>
            <a:spLocks noGrp="1"/>
          </p:cNvSpPr>
          <p:nvPr>
            <p:ph type="sldNum" idx="2"/>
          </p:nvPr>
        </p:nvSpPr>
        <p:spPr bwMode="auto"/>
        <p:txBody>
          <a:bodyPr/>
          <a:lstStyle/>
          <a:p>
            <a:pPr>
              <a:defRPr/>
            </a:pPr>
            <a:fld id="{D48A8446-7FAD-411C-B968-12434628B50B}" type="slidenum">
              <a:rPr/>
              <a:t/>
            </a:fld>
            <a:endParaRPr/>
          </a:p>
        </p:txBody>
      </p:sp>
      <p:sp>
        <p:nvSpPr>
          <p:cNvPr id="5" name="PlaceHolder 4"/>
          <p:cNvSpPr>
            <a:spLocks noGrp="1"/>
          </p:cNvSpPr>
          <p:nvPr>
            <p:ph type="dt" idx="3"/>
          </p:nvPr>
        </p:nvSpPr>
        <p:spPr bwMode="auto"/>
        <p:txBody>
          <a:bodyPr/>
          <a:lstStyle/>
          <a:p>
            <a:pPr>
              <a:defRPr/>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Only" userDrawn="1">
  <p:cSld name="Centered Text">
    <p:spTree>
      <p:nvGrpSpPr>
        <p:cNvPr id="1" name=""/>
        <p:cNvGrpSpPr/>
        <p:nvPr/>
      </p:nvGrpSpPr>
      <p:grpSpPr bwMode="auto">
        <a:xfrm>
          <a:off x="0" y="0"/>
          <a:ext cx="0" cy="0"/>
          <a:chOff x="0" y="0"/>
          <a:chExt cx="0" cy="0"/>
        </a:xfrm>
      </p:grpSpPr>
      <p:sp>
        <p:nvSpPr>
          <p:cNvPr id="13" name="PlaceHolder 1"/>
          <p:cNvSpPr>
            <a:spLocks noGrp="1"/>
          </p:cNvSpPr>
          <p:nvPr>
            <p:ph type="subTitle"/>
          </p:nvPr>
        </p:nvSpPr>
        <p:spPr bwMode="auto">
          <a:xfrm>
            <a:off x="457200" y="273600"/>
            <a:ext cx="8229240" cy="5307840"/>
          </a:xfrm>
          <a:prstGeom prst="rect">
            <a:avLst/>
          </a:prstGeom>
          <a:noFill/>
          <a:ln w="0">
            <a:noFill/>
          </a:ln>
        </p:spPr>
        <p:txBody>
          <a:bodyPr lIns="36000" tIns="36000" rIns="36000" bIns="36000" anchor="ctr">
            <a:noAutofit/>
          </a:bodyPr>
          <a:lstStyle/>
          <a:p>
            <a:pPr algn="ctr">
              <a:defRPr/>
            </a:pPr>
            <a:endParaRPr lang="ru-RU" sz="3200" b="0" strike="noStrike" spc="-1">
              <a:solidFill>
                <a:srgbClr val="000000"/>
              </a:solidFill>
              <a:latin typeface="Open Sans"/>
            </a:endParaRPr>
          </a:p>
        </p:txBody>
      </p:sp>
      <p:sp>
        <p:nvSpPr>
          <p:cNvPr id="3" name="PlaceHolder 2"/>
          <p:cNvSpPr>
            <a:spLocks noGrp="1"/>
          </p:cNvSpPr>
          <p:nvPr>
            <p:ph type="ftr" idx="1"/>
          </p:nvPr>
        </p:nvSpPr>
        <p:spPr bwMode="auto"/>
        <p:txBody>
          <a:bodyPr/>
          <a:lstStyle/>
          <a:p>
            <a:pPr>
              <a:defRPr/>
            </a:pPr>
            <a:r>
              <a:rPr/>
              <a:t>Footer</a:t>
            </a:r>
            <a:endParaRPr/>
          </a:p>
        </p:txBody>
      </p:sp>
      <p:sp>
        <p:nvSpPr>
          <p:cNvPr id="4" name="PlaceHolder 3"/>
          <p:cNvSpPr>
            <a:spLocks noGrp="1"/>
          </p:cNvSpPr>
          <p:nvPr>
            <p:ph type="sldNum" idx="2"/>
          </p:nvPr>
        </p:nvSpPr>
        <p:spPr bwMode="auto"/>
        <p:txBody>
          <a:bodyPr/>
          <a:lstStyle/>
          <a:p>
            <a:pPr>
              <a:defRPr/>
            </a:pPr>
            <a:fld id="{475088FC-5122-43BB-BAAF-DEEFCE71D6EB}" type="slidenum">
              <a:rPr/>
              <a:t/>
            </a:fld>
            <a:endParaRPr/>
          </a:p>
        </p:txBody>
      </p:sp>
      <p:sp>
        <p:nvSpPr>
          <p:cNvPr id="5" name="PlaceHolder 4"/>
          <p:cNvSpPr>
            <a:spLocks noGrp="1"/>
          </p:cNvSpPr>
          <p:nvPr>
            <p:ph type="dt" idx="3"/>
          </p:nvPr>
        </p:nvSpPr>
        <p:spPr bwMode="auto"/>
        <p:txBody>
          <a:bodyPr/>
          <a:lstStyle/>
          <a:p>
            <a:pPr>
              <a:defRPr/>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AndObj" userDrawn="1">
  <p:cSld name="Title, 2 Content and Content">
    <p:spTree>
      <p:nvGrpSpPr>
        <p:cNvPr id="1" name=""/>
        <p:cNvGrpSpPr/>
        <p:nvPr/>
      </p:nvGrpSpPr>
      <p:grpSpPr bwMode="auto">
        <a:xfrm>
          <a:off x="0" y="0"/>
          <a:ext cx="0" cy="0"/>
          <a:chOff x="0" y="0"/>
          <a:chExt cx="0" cy="0"/>
        </a:xfrm>
      </p:grpSpPr>
      <p:sp>
        <p:nvSpPr>
          <p:cNvPr id="14" name="PlaceHolder 1"/>
          <p:cNvSpPr>
            <a:spLocks noGrp="1"/>
          </p:cNvSpPr>
          <p:nvPr>
            <p:ph type="title"/>
          </p:nvPr>
        </p:nvSpPr>
        <p:spPr bwMode="auto">
          <a:xfrm>
            <a:off x="457200" y="273600"/>
            <a:ext cx="8229240" cy="1144800"/>
          </a:xfrm>
          <a:prstGeom prst="rect">
            <a:avLst/>
          </a:prstGeom>
          <a:noFill/>
          <a:ln w="0">
            <a:noFill/>
          </a:ln>
        </p:spPr>
        <p:txBody>
          <a:bodyPr lIns="36000" tIns="36000" rIns="36000" bIns="36000" anchor="ctr">
            <a:noAutofit/>
          </a:bodyPr>
          <a:lstStyle/>
          <a:p>
            <a:pPr indent="0">
              <a:buNone/>
              <a:defRPr/>
            </a:pPr>
            <a:endParaRPr lang="ru-RU" sz="1800" b="0" strike="noStrike" spc="-1">
              <a:solidFill>
                <a:schemeClr val="dk1"/>
              </a:solidFill>
              <a:latin typeface="Arial"/>
            </a:endParaRPr>
          </a:p>
        </p:txBody>
      </p:sp>
      <p:sp>
        <p:nvSpPr>
          <p:cNvPr id="15" name="PlaceHolder 2"/>
          <p:cNvSpPr>
            <a:spLocks noGrp="1"/>
          </p:cNvSpPr>
          <p:nvPr>
            <p:ph/>
          </p:nvPr>
        </p:nvSpPr>
        <p:spPr bwMode="auto">
          <a:xfrm>
            <a:off x="457200" y="1604520"/>
            <a:ext cx="40158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16" name="PlaceHolder 3"/>
          <p:cNvSpPr>
            <a:spLocks noGrp="1"/>
          </p:cNvSpPr>
          <p:nvPr>
            <p:ph/>
          </p:nvPr>
        </p:nvSpPr>
        <p:spPr bwMode="auto">
          <a:xfrm>
            <a:off x="4674240" y="1604520"/>
            <a:ext cx="4015800" cy="397728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17" name="PlaceHolder 4"/>
          <p:cNvSpPr>
            <a:spLocks noGrp="1"/>
          </p:cNvSpPr>
          <p:nvPr>
            <p:ph/>
          </p:nvPr>
        </p:nvSpPr>
        <p:spPr bwMode="auto">
          <a:xfrm>
            <a:off x="457200" y="3682080"/>
            <a:ext cx="40158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6" name="PlaceHolder 5"/>
          <p:cNvSpPr>
            <a:spLocks noGrp="1"/>
          </p:cNvSpPr>
          <p:nvPr>
            <p:ph type="ftr" idx="1"/>
          </p:nvPr>
        </p:nvSpPr>
        <p:spPr bwMode="auto"/>
        <p:txBody>
          <a:bodyPr/>
          <a:lstStyle/>
          <a:p>
            <a:pPr>
              <a:defRPr/>
            </a:pPr>
            <a:r>
              <a:rPr/>
              <a:t>Footer</a:t>
            </a:r>
            <a:endParaRPr/>
          </a:p>
        </p:txBody>
      </p:sp>
      <p:sp>
        <p:nvSpPr>
          <p:cNvPr id="7" name="PlaceHolder 6"/>
          <p:cNvSpPr>
            <a:spLocks noGrp="1"/>
          </p:cNvSpPr>
          <p:nvPr>
            <p:ph type="sldNum" idx="2"/>
          </p:nvPr>
        </p:nvSpPr>
        <p:spPr bwMode="auto"/>
        <p:txBody>
          <a:bodyPr/>
          <a:lstStyle/>
          <a:p>
            <a:pPr>
              <a:defRPr/>
            </a:pPr>
            <a:fld id="{63270DA8-2947-46DC-A69A-0ACD9504A615}" type="slidenum">
              <a:rPr/>
              <a:t/>
            </a:fld>
            <a:endParaRPr/>
          </a:p>
        </p:txBody>
      </p:sp>
      <p:sp>
        <p:nvSpPr>
          <p:cNvPr id="8" name="PlaceHolder 7"/>
          <p:cNvSpPr>
            <a:spLocks noGrp="1"/>
          </p:cNvSpPr>
          <p:nvPr>
            <p:ph type="dt" idx="3"/>
          </p:nvPr>
        </p:nvSpPr>
        <p:spPr bwMode="auto"/>
        <p:txBody>
          <a:bodyPr/>
          <a:lstStyle/>
          <a:p>
            <a:pPr>
              <a:defRPr/>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AndTwoObj" userDrawn="1">
  <p:cSld name="Title Content and 2 Content">
    <p:spTree>
      <p:nvGrpSpPr>
        <p:cNvPr id="1" name=""/>
        <p:cNvGrpSpPr/>
        <p:nvPr/>
      </p:nvGrpSpPr>
      <p:grpSpPr bwMode="auto">
        <a:xfrm>
          <a:off x="0" y="0"/>
          <a:ext cx="0" cy="0"/>
          <a:chOff x="0" y="0"/>
          <a:chExt cx="0" cy="0"/>
        </a:xfrm>
      </p:grpSpPr>
      <p:sp>
        <p:nvSpPr>
          <p:cNvPr id="18" name="PlaceHolder 1"/>
          <p:cNvSpPr>
            <a:spLocks noGrp="1"/>
          </p:cNvSpPr>
          <p:nvPr>
            <p:ph type="title"/>
          </p:nvPr>
        </p:nvSpPr>
        <p:spPr bwMode="auto">
          <a:xfrm>
            <a:off x="457200" y="273600"/>
            <a:ext cx="8229240" cy="1144800"/>
          </a:xfrm>
          <a:prstGeom prst="rect">
            <a:avLst/>
          </a:prstGeom>
          <a:noFill/>
          <a:ln w="0">
            <a:noFill/>
          </a:ln>
        </p:spPr>
        <p:txBody>
          <a:bodyPr lIns="36000" tIns="36000" rIns="36000" bIns="36000" anchor="ctr">
            <a:noAutofit/>
          </a:bodyPr>
          <a:lstStyle/>
          <a:p>
            <a:pPr indent="0">
              <a:buNone/>
              <a:defRPr/>
            </a:pPr>
            <a:endParaRPr lang="ru-RU" sz="1800" b="0" strike="noStrike" spc="-1">
              <a:solidFill>
                <a:schemeClr val="dk1"/>
              </a:solidFill>
              <a:latin typeface="Arial"/>
            </a:endParaRPr>
          </a:p>
        </p:txBody>
      </p:sp>
      <p:sp>
        <p:nvSpPr>
          <p:cNvPr id="19" name="PlaceHolder 2"/>
          <p:cNvSpPr>
            <a:spLocks noGrp="1"/>
          </p:cNvSpPr>
          <p:nvPr>
            <p:ph/>
          </p:nvPr>
        </p:nvSpPr>
        <p:spPr bwMode="auto">
          <a:xfrm>
            <a:off x="457200" y="1604520"/>
            <a:ext cx="4015800" cy="397728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20" name="PlaceHolder 3"/>
          <p:cNvSpPr>
            <a:spLocks noGrp="1"/>
          </p:cNvSpPr>
          <p:nvPr>
            <p:ph/>
          </p:nvPr>
        </p:nvSpPr>
        <p:spPr bwMode="auto">
          <a:xfrm>
            <a:off x="4674240" y="1604520"/>
            <a:ext cx="40158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21" name="PlaceHolder 4"/>
          <p:cNvSpPr>
            <a:spLocks noGrp="1"/>
          </p:cNvSpPr>
          <p:nvPr>
            <p:ph/>
          </p:nvPr>
        </p:nvSpPr>
        <p:spPr bwMode="auto">
          <a:xfrm>
            <a:off x="4674240" y="3682080"/>
            <a:ext cx="40158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6" name="PlaceHolder 5"/>
          <p:cNvSpPr>
            <a:spLocks noGrp="1"/>
          </p:cNvSpPr>
          <p:nvPr>
            <p:ph type="ftr" idx="1"/>
          </p:nvPr>
        </p:nvSpPr>
        <p:spPr bwMode="auto"/>
        <p:txBody>
          <a:bodyPr/>
          <a:lstStyle/>
          <a:p>
            <a:pPr>
              <a:defRPr/>
            </a:pPr>
            <a:r>
              <a:rPr/>
              <a:t>Footer</a:t>
            </a:r>
            <a:endParaRPr/>
          </a:p>
        </p:txBody>
      </p:sp>
      <p:sp>
        <p:nvSpPr>
          <p:cNvPr id="7" name="PlaceHolder 6"/>
          <p:cNvSpPr>
            <a:spLocks noGrp="1"/>
          </p:cNvSpPr>
          <p:nvPr>
            <p:ph type="sldNum" idx="2"/>
          </p:nvPr>
        </p:nvSpPr>
        <p:spPr bwMode="auto"/>
        <p:txBody>
          <a:bodyPr/>
          <a:lstStyle/>
          <a:p>
            <a:pPr>
              <a:defRPr/>
            </a:pPr>
            <a:fld id="{D628E0C2-DC3F-4E62-8D64-015827735883}" type="slidenum">
              <a:rPr/>
              <a:t/>
            </a:fld>
            <a:endParaRPr/>
          </a:p>
        </p:txBody>
      </p:sp>
      <p:sp>
        <p:nvSpPr>
          <p:cNvPr id="8" name="PlaceHolder 7"/>
          <p:cNvSpPr>
            <a:spLocks noGrp="1"/>
          </p:cNvSpPr>
          <p:nvPr>
            <p:ph type="dt" idx="3"/>
          </p:nvPr>
        </p:nvSpPr>
        <p:spPr bwMode="auto"/>
        <p:txBody>
          <a:bodyPr/>
          <a:lstStyle/>
          <a:p>
            <a:pPr>
              <a:defRPr/>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OverTx" userDrawn="1">
  <p:cSld name="Title, 2 Content over Content">
    <p:spTree>
      <p:nvGrpSpPr>
        <p:cNvPr id="1" name=""/>
        <p:cNvGrpSpPr/>
        <p:nvPr/>
      </p:nvGrpSpPr>
      <p:grpSpPr bwMode="auto">
        <a:xfrm>
          <a:off x="0" y="0"/>
          <a:ext cx="0" cy="0"/>
          <a:chOff x="0" y="0"/>
          <a:chExt cx="0" cy="0"/>
        </a:xfrm>
      </p:grpSpPr>
      <p:sp>
        <p:nvSpPr>
          <p:cNvPr id="22" name="PlaceHolder 1"/>
          <p:cNvSpPr>
            <a:spLocks noGrp="1"/>
          </p:cNvSpPr>
          <p:nvPr>
            <p:ph type="title"/>
          </p:nvPr>
        </p:nvSpPr>
        <p:spPr bwMode="auto">
          <a:xfrm>
            <a:off x="457200" y="273600"/>
            <a:ext cx="8229240" cy="1144800"/>
          </a:xfrm>
          <a:prstGeom prst="rect">
            <a:avLst/>
          </a:prstGeom>
          <a:noFill/>
          <a:ln w="0">
            <a:noFill/>
          </a:ln>
        </p:spPr>
        <p:txBody>
          <a:bodyPr lIns="36000" tIns="36000" rIns="36000" bIns="36000" anchor="ctr">
            <a:noAutofit/>
          </a:bodyPr>
          <a:lstStyle/>
          <a:p>
            <a:pPr indent="0">
              <a:buNone/>
              <a:defRPr/>
            </a:pPr>
            <a:endParaRPr lang="ru-RU" sz="1800" b="0" strike="noStrike" spc="-1">
              <a:solidFill>
                <a:schemeClr val="dk1"/>
              </a:solidFill>
              <a:latin typeface="Arial"/>
            </a:endParaRPr>
          </a:p>
        </p:txBody>
      </p:sp>
      <p:sp>
        <p:nvSpPr>
          <p:cNvPr id="23" name="PlaceHolder 2"/>
          <p:cNvSpPr>
            <a:spLocks noGrp="1"/>
          </p:cNvSpPr>
          <p:nvPr>
            <p:ph/>
          </p:nvPr>
        </p:nvSpPr>
        <p:spPr bwMode="auto">
          <a:xfrm>
            <a:off x="457200" y="1604520"/>
            <a:ext cx="40158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24" name="PlaceHolder 3"/>
          <p:cNvSpPr>
            <a:spLocks noGrp="1"/>
          </p:cNvSpPr>
          <p:nvPr>
            <p:ph/>
          </p:nvPr>
        </p:nvSpPr>
        <p:spPr bwMode="auto">
          <a:xfrm>
            <a:off x="4674240" y="1604520"/>
            <a:ext cx="401580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25" name="PlaceHolder 4"/>
          <p:cNvSpPr>
            <a:spLocks noGrp="1"/>
          </p:cNvSpPr>
          <p:nvPr>
            <p:ph/>
          </p:nvPr>
        </p:nvSpPr>
        <p:spPr bwMode="auto">
          <a:xfrm>
            <a:off x="457200" y="3682080"/>
            <a:ext cx="8229240" cy="1896840"/>
          </a:xfrm>
          <a:prstGeom prst="rect">
            <a:avLst/>
          </a:prstGeom>
          <a:noFill/>
          <a:ln w="0">
            <a:noFill/>
          </a:ln>
        </p:spPr>
        <p:txBody>
          <a:bodyPr lIns="36000" tIns="36000" rIns="36000" bIns="36000" anchor="t">
            <a:normAutofit/>
          </a:bodyPr>
          <a:lstStyle/>
          <a:p>
            <a:pPr indent="0">
              <a:spcBef>
                <a:spcPts val="1417"/>
              </a:spcBef>
              <a:buNone/>
              <a:defRPr/>
            </a:pPr>
            <a:endParaRPr lang="ru-RU" sz="1800" b="0" strike="noStrike" spc="-1">
              <a:solidFill>
                <a:schemeClr val="dk1"/>
              </a:solidFill>
              <a:latin typeface="Arial"/>
            </a:endParaRPr>
          </a:p>
        </p:txBody>
      </p:sp>
      <p:sp>
        <p:nvSpPr>
          <p:cNvPr id="6" name="PlaceHolder 5"/>
          <p:cNvSpPr>
            <a:spLocks noGrp="1"/>
          </p:cNvSpPr>
          <p:nvPr>
            <p:ph type="ftr" idx="1"/>
          </p:nvPr>
        </p:nvSpPr>
        <p:spPr bwMode="auto"/>
        <p:txBody>
          <a:bodyPr/>
          <a:lstStyle/>
          <a:p>
            <a:pPr>
              <a:defRPr/>
            </a:pPr>
            <a:r>
              <a:rPr/>
              <a:t>Footer</a:t>
            </a:r>
            <a:endParaRPr/>
          </a:p>
        </p:txBody>
      </p:sp>
      <p:sp>
        <p:nvSpPr>
          <p:cNvPr id="7" name="PlaceHolder 6"/>
          <p:cNvSpPr>
            <a:spLocks noGrp="1"/>
          </p:cNvSpPr>
          <p:nvPr>
            <p:ph type="sldNum" idx="2"/>
          </p:nvPr>
        </p:nvSpPr>
        <p:spPr bwMode="auto"/>
        <p:txBody>
          <a:bodyPr/>
          <a:lstStyle/>
          <a:p>
            <a:pPr>
              <a:defRPr/>
            </a:pPr>
            <a:fld id="{D2895D29-6671-4954-8154-1A1A3A40F5C9}" type="slidenum">
              <a:rPr/>
              <a:t/>
            </a:fld>
            <a:endParaRPr/>
          </a:p>
        </p:txBody>
      </p:sp>
      <p:sp>
        <p:nvSpPr>
          <p:cNvPr id="8" name="PlaceHolder 7"/>
          <p:cNvSpPr>
            <a:spLocks noGrp="1"/>
          </p:cNvSpPr>
          <p:nvPr>
            <p:ph type="dt" idx="3"/>
          </p:nvPr>
        </p:nvSpPr>
        <p:spPr bwMode="auto"/>
        <p:txBody>
          <a:bodyPr/>
          <a:lstStyle/>
          <a:p>
            <a:pPr>
              <a:defRPr/>
            </a:pPr>
            <a:endParaRPr/>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Pr shadeToTitle="0">
        <a:solidFill>
          <a:srgbClr val="FFFFFF"/>
        </a:solidFill>
      </p:bgPr>
    </p:bg>
    <p:spTree>
      <p:nvGrpSpPr>
        <p:cNvPr id="1" name=""/>
        <p:cNvGrpSpPr/>
        <p:nvPr/>
      </p:nvGrpSpPr>
      <p:grpSpPr bwMode="auto">
        <a:xfrm>
          <a:off x="0" y="0"/>
          <a:ext cx="0" cy="0"/>
          <a:chOff x="0" y="0"/>
          <a:chExt cx="0" cy="0"/>
        </a:xfrm>
      </p:grpSpPr>
      <p:sp>
        <p:nvSpPr>
          <p:cNvPr id="5" name="PlaceHolder 1"/>
          <p:cNvSpPr>
            <a:spLocks noGrp="1"/>
          </p:cNvSpPr>
          <p:nvPr>
            <p:ph type="ftr" idx="1"/>
          </p:nvPr>
        </p:nvSpPr>
        <p:spPr bwMode="auto">
          <a:xfrm>
            <a:off x="3124080" y="6356520"/>
            <a:ext cx="2879280" cy="348840"/>
          </a:xfrm>
          <a:prstGeom prst="rect">
            <a:avLst/>
          </a:prstGeom>
          <a:noFill/>
          <a:ln w="0">
            <a:noFill/>
          </a:ln>
        </p:spPr>
        <p:txBody>
          <a:bodyPr lIns="90000" tIns="45000" rIns="90000" bIns="45000" anchor="ctr">
            <a:noAutofit/>
          </a:bodyPr>
          <a:lstStyle>
            <a:lvl1pPr indent="0" algn="ctr" defTabSz="914400">
              <a:lnSpc>
                <a:spcPct val="100000"/>
              </a:lnSpc>
              <a:buNone/>
              <a:tabLst>
                <a:tab pos="0" algn="l"/>
              </a:tabLst>
              <a:defRPr lang="ru-RU" sz="1400" b="0" strike="noStrike" spc="-1">
                <a:solidFill>
                  <a:srgbClr val="000000"/>
                </a:solidFill>
                <a:latin typeface="Tempora LGC Uni"/>
                <a:ea typeface="DejaVu Sans"/>
              </a:defRPr>
            </a:lvl1pPr>
          </a:lstStyle>
          <a:p>
            <a:pPr indent="0" algn="ctr" defTabSz="914400">
              <a:lnSpc>
                <a:spcPct val="100000"/>
              </a:lnSpc>
              <a:buNone/>
              <a:tabLst>
                <a:tab pos="0" algn="l"/>
              </a:tabLst>
              <a:defRPr/>
            </a:pPr>
            <a:r>
              <a:rPr lang="en-US" sz="1400" b="0" strike="noStrike" spc="-1">
                <a:solidFill>
                  <a:srgbClr val="000000"/>
                </a:solidFill>
                <a:latin typeface="Tempora LGC Uni"/>
                <a:ea typeface="DejaVu Sans"/>
              </a:rPr>
              <a:t>Footer</a:t>
            </a:r>
            <a:endParaRPr lang="ru-RU" sz="1400" b="0" strike="noStrike" spc="-1">
              <a:solidFill>
                <a:srgbClr val="000000"/>
              </a:solidFill>
              <a:latin typeface="Tempora LGC Uni"/>
            </a:endParaRPr>
          </a:p>
        </p:txBody>
      </p:sp>
      <p:sp>
        <p:nvSpPr>
          <p:cNvPr id="6" name="PlaceHolder 2"/>
          <p:cNvSpPr>
            <a:spLocks noGrp="1"/>
          </p:cNvSpPr>
          <p:nvPr>
            <p:ph type="sldNum" idx="2"/>
          </p:nvPr>
        </p:nvSpPr>
        <p:spPr bwMode="auto">
          <a:xfrm>
            <a:off x="6553080" y="6356520"/>
            <a:ext cx="2117520" cy="348840"/>
          </a:xfrm>
          <a:prstGeom prst="rect">
            <a:avLst/>
          </a:prstGeom>
          <a:noFill/>
          <a:ln w="0">
            <a:noFill/>
          </a:ln>
        </p:spPr>
        <p:txBody>
          <a:bodyPr lIns="90000" tIns="45000" rIns="90000" bIns="45000" anchor="ctr">
            <a:noAutofit/>
          </a:bodyPr>
          <a:lstStyle>
            <a:lvl1pPr indent="0" defTabSz="914400">
              <a:lnSpc>
                <a:spcPct val="100000"/>
              </a:lnSpc>
              <a:buNone/>
              <a:tabLst>
                <a:tab pos="0" algn="l"/>
              </a:tabLst>
              <a:defRPr lang="ru-RU" sz="1800" b="0" strike="noStrike" spc="-1">
                <a:solidFill>
                  <a:schemeClr val="dk1"/>
                </a:solidFill>
                <a:latin typeface="Arial"/>
                <a:ea typeface="DejaVu Sans"/>
              </a:defRPr>
            </a:lvl1pPr>
          </a:lstStyle>
          <a:p>
            <a:pPr indent="0" defTabSz="914400">
              <a:lnSpc>
                <a:spcPct val="100000"/>
              </a:lnSpc>
              <a:buNone/>
              <a:tabLst>
                <a:tab pos="0" algn="l"/>
              </a:tabLst>
              <a:defRPr/>
            </a:pPr>
            <a:fld id="{8E0CA99F-341E-4C54-8738-0999304ACBCD}" type="slidenum">
              <a:rPr lang="ru-RU" sz="1800" b="0" strike="noStrike" spc="-1">
                <a:solidFill>
                  <a:schemeClr val="dk1"/>
                </a:solidFill>
                <a:latin typeface="Arial"/>
                <a:ea typeface="DejaVu Sans"/>
              </a:rPr>
              <a:t/>
            </a:fld>
            <a:endParaRPr lang="ru-RU" sz="1800" b="0" strike="noStrike" spc="-1">
              <a:solidFill>
                <a:srgbClr val="000000"/>
              </a:solidFill>
              <a:latin typeface="Tempora LGC Uni"/>
            </a:endParaRPr>
          </a:p>
        </p:txBody>
      </p:sp>
      <p:sp>
        <p:nvSpPr>
          <p:cNvPr id="2" name="PlaceHolder 3"/>
          <p:cNvSpPr>
            <a:spLocks noGrp="1"/>
          </p:cNvSpPr>
          <p:nvPr>
            <p:ph type="dt" idx="3"/>
          </p:nvPr>
        </p:nvSpPr>
        <p:spPr bwMode="auto">
          <a:xfrm>
            <a:off x="457200" y="6356520"/>
            <a:ext cx="2117520" cy="348840"/>
          </a:xfrm>
          <a:prstGeom prst="rect">
            <a:avLst/>
          </a:prstGeom>
          <a:noFill/>
          <a:ln w="0">
            <a:noFill/>
          </a:ln>
        </p:spPr>
        <p:txBody>
          <a:bodyPr lIns="90000" tIns="45000" rIns="90000" bIns="45000" anchor="ctr">
            <a:noAutofit/>
          </a:bodyPr>
          <a:lstStyle>
            <a:lvl1pPr indent="0">
              <a:buNone/>
              <a:defRPr lang="ru-RU" sz="1400" b="0" strike="noStrike" spc="-1">
                <a:solidFill>
                  <a:srgbClr val="000000"/>
                </a:solidFill>
                <a:latin typeface="Tempora LGC Uni"/>
              </a:defRPr>
            </a:lvl1pPr>
          </a:lstStyle>
          <a:p>
            <a:pPr indent="0">
              <a:buNone/>
              <a:defRPr/>
            </a:pPr>
            <a:endParaRPr lang="ru-RU" sz="1400" b="0" strike="noStrike" spc="-1">
              <a:solidFill>
                <a:srgbClr val="000000"/>
              </a:solidFill>
              <a:latin typeface="Tempora LGC Uni"/>
            </a:endParaRPr>
          </a:p>
        </p:txBody>
      </p:sp>
      <p:sp>
        <p:nvSpPr>
          <p:cNvPr id="3" name="PlaceHolder 4"/>
          <p:cNvSpPr>
            <a:spLocks noGrp="1"/>
          </p:cNvSpPr>
          <p:nvPr>
            <p:ph type="title"/>
          </p:nvPr>
        </p:nvSpPr>
        <p:spPr bwMode="auto">
          <a:xfrm>
            <a:off x="457200" y="273600"/>
            <a:ext cx="8229240" cy="1144800"/>
          </a:xfrm>
          <a:prstGeom prst="rect">
            <a:avLst/>
          </a:prstGeom>
          <a:noFill/>
          <a:ln w="0">
            <a:noFill/>
          </a:ln>
        </p:spPr>
        <p:txBody>
          <a:bodyPr lIns="36000" tIns="36000" rIns="36000" bIns="36000" anchor="ctr">
            <a:noAutofit/>
          </a:bodyPr>
          <a:lstStyle/>
          <a:p>
            <a:pPr indent="0">
              <a:buNone/>
              <a:defRPr/>
            </a:pPr>
            <a:r>
              <a:rPr lang="ru-RU" sz="1800" b="0" strike="noStrike" spc="-1">
                <a:solidFill>
                  <a:schemeClr val="dk1"/>
                </a:solidFill>
                <a:latin typeface="Arial"/>
              </a:rPr>
              <a:t>Для правки текста заглавия щёлкните мышью</a:t>
            </a:r>
            <a:endParaRPr/>
          </a:p>
        </p:txBody>
      </p:sp>
      <p:sp>
        <p:nvSpPr>
          <p:cNvPr id="4" name="PlaceHolder 5"/>
          <p:cNvSpPr>
            <a:spLocks noGrp="1"/>
          </p:cNvSpPr>
          <p:nvPr>
            <p:ph type="body"/>
          </p:nvPr>
        </p:nvSpPr>
        <p:spPr bwMode="auto">
          <a:xfrm>
            <a:off x="457200" y="1604520"/>
            <a:ext cx="8229240" cy="3977280"/>
          </a:xfrm>
          <a:prstGeom prst="rect">
            <a:avLst/>
          </a:prstGeom>
          <a:noFill/>
          <a:ln w="0">
            <a:noFill/>
          </a:ln>
        </p:spPr>
        <p:txBody>
          <a:bodyPr lIns="36000" tIns="36000" rIns="36000" bIns="36000" anchor="t">
            <a:normAutofit/>
          </a:bodyPr>
          <a:lstStyle/>
          <a:p>
            <a:pPr marL="432000" indent="-324000">
              <a:spcBef>
                <a:spcPts val="1417"/>
              </a:spcBef>
              <a:buClr>
                <a:srgbClr val="000000"/>
              </a:buClr>
              <a:buSzPct val="45000"/>
              <a:buFont typeface="Wingdings"/>
              <a:buChar char=""/>
              <a:defRPr/>
            </a:pPr>
            <a:r>
              <a:rPr lang="ru-RU" sz="1800" b="0" strike="noStrike" spc="-1">
                <a:solidFill>
                  <a:schemeClr val="dk1"/>
                </a:solidFill>
                <a:latin typeface="Arial"/>
              </a:rPr>
              <a:t>Для правки структуры щёлкните мышью</a:t>
            </a:r>
            <a:endParaRPr/>
          </a:p>
          <a:p>
            <a:pPr marL="864000" lvl="1" indent="-324000">
              <a:spcBef>
                <a:spcPts val="1134"/>
              </a:spcBef>
              <a:buClr>
                <a:srgbClr val="000000"/>
              </a:buClr>
              <a:buSzPct val="75000"/>
              <a:buFont typeface="Symbol"/>
              <a:buChar char=""/>
              <a:defRPr/>
            </a:pPr>
            <a:r>
              <a:rPr lang="ru-RU" sz="1800" b="0" strike="noStrike" spc="-1">
                <a:solidFill>
                  <a:schemeClr val="dk1"/>
                </a:solidFill>
                <a:latin typeface="Arial"/>
              </a:rPr>
              <a:t>Второй уровень структуры</a:t>
            </a:r>
            <a:endParaRPr/>
          </a:p>
          <a:p>
            <a:pPr marL="1296000" lvl="2" indent="-288000">
              <a:spcBef>
                <a:spcPts val="850"/>
              </a:spcBef>
              <a:buClr>
                <a:srgbClr val="000000"/>
              </a:buClr>
              <a:buSzPct val="45000"/>
              <a:buFont typeface="Wingdings"/>
              <a:buChar char=""/>
              <a:defRPr/>
            </a:pPr>
            <a:r>
              <a:rPr lang="ru-RU" sz="1800" b="0" strike="noStrike" spc="-1">
                <a:solidFill>
                  <a:schemeClr val="dk1"/>
                </a:solidFill>
                <a:latin typeface="Arial"/>
              </a:rPr>
              <a:t>Третий уровень структуры</a:t>
            </a:r>
            <a:endParaRPr/>
          </a:p>
          <a:p>
            <a:pPr marL="1728000" lvl="3" indent="-216000">
              <a:spcBef>
                <a:spcPts val="567"/>
              </a:spcBef>
              <a:buClr>
                <a:srgbClr val="000000"/>
              </a:buClr>
              <a:buSzPct val="75000"/>
              <a:buFont typeface="Symbol"/>
              <a:buChar char=""/>
              <a:defRPr/>
            </a:pPr>
            <a:r>
              <a:rPr lang="ru-RU" sz="1800" b="0" strike="noStrike" spc="-1">
                <a:solidFill>
                  <a:schemeClr val="dk1"/>
                </a:solidFill>
                <a:latin typeface="Arial"/>
              </a:rPr>
              <a:t>Четвёртый уровень структуры</a:t>
            </a:r>
            <a:endParaRPr/>
          </a:p>
          <a:p>
            <a:pPr marL="2160000" lvl="4" indent="-216000">
              <a:spcBef>
                <a:spcPts val="283"/>
              </a:spcBef>
              <a:buClr>
                <a:srgbClr val="000000"/>
              </a:buClr>
              <a:buSzPct val="45000"/>
              <a:buFont typeface="Wingdings"/>
              <a:buChar char=""/>
              <a:defRPr/>
            </a:pPr>
            <a:r>
              <a:rPr lang="ru-RU" sz="2000" b="0" strike="noStrike" spc="-1">
                <a:solidFill>
                  <a:schemeClr val="dk1"/>
                </a:solidFill>
                <a:latin typeface="Arial"/>
              </a:rPr>
              <a:t>Пятый уровень структуры</a:t>
            </a:r>
            <a:endParaRPr/>
          </a:p>
          <a:p>
            <a:pPr marL="2592000" lvl="5" indent="-216000">
              <a:spcBef>
                <a:spcPts val="283"/>
              </a:spcBef>
              <a:buClr>
                <a:srgbClr val="000000"/>
              </a:buClr>
              <a:buSzPct val="45000"/>
              <a:buFont typeface="Wingdings"/>
              <a:buChar char=""/>
              <a:defRPr/>
            </a:pPr>
            <a:r>
              <a:rPr lang="ru-RU" sz="2000" b="0" strike="noStrike" spc="-1">
                <a:solidFill>
                  <a:schemeClr val="dk1"/>
                </a:solidFill>
                <a:latin typeface="Arial"/>
              </a:rPr>
              <a:t>Шестой уровень структуры</a:t>
            </a:r>
            <a:endParaRPr/>
          </a:p>
          <a:p>
            <a:pPr marL="3024000" lvl="6" indent="-216000">
              <a:spcBef>
                <a:spcPts val="283"/>
              </a:spcBef>
              <a:buClr>
                <a:srgbClr val="000000"/>
              </a:buClr>
              <a:buSzPct val="45000"/>
              <a:buFont typeface="Wingdings"/>
              <a:buChar char=""/>
              <a:defRPr/>
            </a:pPr>
            <a:r>
              <a:rPr lang="ru-RU" sz="2000" b="0" strike="noStrike" spc="-1">
                <a:solidFill>
                  <a:schemeClr val="dk1"/>
                </a:solidFill>
                <a:latin typeface="Arial"/>
              </a:rPr>
              <a:t>Седьмой уровень структуры</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1"/>
  <p:txStyles>
    <p:titleStyle/>
    <p:bodyStyle/>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1" name="PlaceHolder 1"/>
          <p:cNvSpPr>
            <a:spLocks noGrp="1"/>
          </p:cNvSpPr>
          <p:nvPr>
            <p:ph type="title"/>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2"/>
          <a:stretch/>
        </p:blipFill>
        <p:spPr bwMode="auto">
          <a:xfrm>
            <a:off x="467640" y="188640"/>
            <a:ext cx="919800" cy="1063800"/>
          </a:xfrm>
          <a:prstGeom prst="rect">
            <a:avLst/>
          </a:prstGeom>
          <a:ln w="0">
            <a:noFill/>
          </a:ln>
        </p:spPr>
      </p:pic>
      <p:sp>
        <p:nvSpPr>
          <p:cNvPr id="46" name="Прямоугольник 23"/>
          <p:cNvSpPr/>
          <p:nvPr/>
        </p:nvSpPr>
        <p:spPr bwMode="auto">
          <a:xfrm>
            <a:off x="300240" y="1620000"/>
            <a:ext cx="8526960" cy="1091153"/>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ctr">
              <a:defRPr/>
            </a:pPr>
            <a:endParaRPr lang="ru-RU" sz="1050" b="1" spc="-1">
              <a:solidFill>
                <a:srgbClr val="000000"/>
              </a:solidFill>
              <a:latin typeface="Times New Roman"/>
            </a:endParaRPr>
          </a:p>
          <a:p>
            <a:pPr algn="ctr">
              <a:defRPr/>
            </a:pPr>
            <a:r>
              <a:rPr lang="ru-RU" b="1" spc="-1">
                <a:solidFill>
                  <a:srgbClr val="000000"/>
                </a:solidFill>
                <a:latin typeface="Times New Roman"/>
              </a:rPr>
              <a:t>Проблемные </a:t>
            </a:r>
            <a:r>
              <a:rPr lang="ru-RU" b="1" spc="-1">
                <a:solidFill>
                  <a:srgbClr val="000000"/>
                </a:solidFill>
                <a:latin typeface="Times New Roman"/>
              </a:rPr>
              <a:t>вопросы возникшие в процессе проведения оценки обеспечения готовности к отопительному периоду 2025-2026 гг. муниципальных образований и объектов </a:t>
            </a:r>
            <a:r>
              <a:rPr lang="ru-RU" b="1" spc="-1">
                <a:solidFill>
                  <a:srgbClr val="000000"/>
                </a:solidFill>
                <a:latin typeface="Times New Roman"/>
              </a:rPr>
              <a:t>теплоснабжения</a:t>
            </a:r>
            <a:endParaRPr lang="ru-RU" sz="1400" b="0" strike="noStrike" spc="-1">
              <a:solidFill>
                <a:srgbClr val="000000"/>
              </a:solidFill>
              <a:latin typeface="Open Sans"/>
            </a:endParaRPr>
          </a:p>
        </p:txBody>
      </p:sp>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300240" y="2780928"/>
            <a:ext cx="8649360" cy="3839112"/>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Федеральным </a:t>
            </a:r>
            <a:r>
              <a:rPr lang="ru-RU" sz="1400" spc="-1">
                <a:solidFill>
                  <a:srgbClr val="000000"/>
                </a:solidFill>
                <a:latin typeface="Times New Roman"/>
              </a:rPr>
              <a:t>законом от 08.08.2024 </a:t>
            </a:r>
            <a:r>
              <a:rPr lang="ru-RU" sz="1400" spc="-1">
                <a:solidFill>
                  <a:srgbClr val="000000"/>
                </a:solidFill>
                <a:latin typeface="Times New Roman"/>
              </a:rPr>
              <a:t>№ </a:t>
            </a:r>
            <a:r>
              <a:rPr lang="ru-RU" sz="1400" spc="-1">
                <a:solidFill>
                  <a:srgbClr val="000000"/>
                </a:solidFill>
                <a:latin typeface="Times New Roman"/>
              </a:rPr>
              <a:t>311-ФЗ «О внесении изменении в Федеральный закон «О теплоснабжении» и отдельные законодательные акты Российской Федерации» были внесены изменения в Федеральный закон от 27.07.2010 </a:t>
            </a:r>
            <a:r>
              <a:rPr lang="ru-RU" sz="1400" spc="-1">
                <a:solidFill>
                  <a:srgbClr val="000000"/>
                </a:solidFill>
                <a:latin typeface="Times New Roman"/>
              </a:rPr>
              <a:t>№ </a:t>
            </a:r>
            <a:r>
              <a:rPr lang="ru-RU" sz="1400" spc="-1">
                <a:solidFill>
                  <a:srgbClr val="000000"/>
                </a:solidFill>
                <a:latin typeface="Times New Roman"/>
              </a:rPr>
              <a:t>190-ФЗ «О теплоснабжении» (далее – Закон о теплоснабжении), вступившие в силу с 01.03.2025, и предусматривающие порядок оценки обеспечения готовности к отопительному периоду органов местного самоуправления, субъектов теплоэнергетики и потребителей тепловой энергии в соответствии с правилами обеспечения готовности к отопительному периоду, утвержденными федеральным органом исполнительной власти, уполномоченным на реализацию государственной политики в сфере теплоснабжения. В соответствии с частью 2 статьи 20 Закона о теплоснабжении правила обеспечения готовности к отопительному периоду включают в себя подтверждение лицами, обязанными обеспечить готовность к отопительному периоду, требований безопасности в сфере теплоснабжения, несоблюдение которых влияет на безаварийную работу объектов теплоснабжения. Правила обеспечения готовности к отопительному периоду и Порядок проведения оценки обеспечения готовности к отопительному периоду утверждены приказом Минэнерго России от 13.11.2024 </a:t>
            </a:r>
            <a:r>
              <a:rPr lang="ru-RU" sz="1400" spc="-1">
                <a:solidFill>
                  <a:srgbClr val="000000"/>
                </a:solidFill>
                <a:latin typeface="Times New Roman"/>
              </a:rPr>
              <a:t>№ </a:t>
            </a:r>
            <a:r>
              <a:rPr lang="ru-RU" sz="1400" spc="-1">
                <a:solidFill>
                  <a:srgbClr val="000000"/>
                </a:solidFill>
                <a:latin typeface="Times New Roman"/>
              </a:rPr>
              <a:t>2234 (далее соответственно – Правила и Порядок) и вступили в силу с 01.03.2025.</a:t>
            </a:r>
            <a:endParaRPr/>
          </a:p>
          <a:p>
            <a:pPr algn="just">
              <a:defRPr/>
            </a:pPr>
            <a:endParaRPr lang="ru-RU" sz="1400" spc="-1">
              <a:solidFill>
                <a:srgbClr val="000000"/>
              </a:solidFill>
              <a:latin typeface="Times New Roman"/>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
        <p:nvSpPr>
          <p:cNvPr id="7" name="Номер слайда 6"/>
          <p:cNvSpPr>
            <a:spLocks noGrp="1"/>
          </p:cNvSpPr>
          <p:nvPr>
            <p:ph type="sldNum" idx="2"/>
          </p:nvPr>
        </p:nvSpPr>
        <p:spPr bwMode="auto"/>
        <p:txBody>
          <a:bodyPr/>
          <a:lstStyle/>
          <a:p>
            <a:pPr algn="r">
              <a:defRPr/>
            </a:pPr>
            <a:fld id="{14F70D7A-5131-4F4A-BC06-FE9FD1CEED69}" type="slidenum">
              <a:rPr lang="ru-RU" sz="1200">
                <a:solidFill>
                  <a:schemeClr val="bg1">
                    <a:lumMod val="50000"/>
                  </a:schemeClr>
                </a:solidFill>
              </a:rPr>
              <a:t/>
            </a:fld>
            <a:endParaRPr lang="ru-RU" sz="120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2"/>
          <a:stretch/>
        </p:blipFill>
        <p:spPr bwMode="auto">
          <a:xfrm>
            <a:off x="467640" y="188640"/>
            <a:ext cx="919800" cy="1063800"/>
          </a:xfrm>
          <a:prstGeom prst="rect">
            <a:avLst/>
          </a:prstGeom>
          <a:ln w="0">
            <a:noFill/>
          </a:ln>
        </p:spPr>
      </p:pic>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flipH="0" flipV="0">
            <a:off x="180000" y="1772815"/>
            <a:ext cx="8902124" cy="4676583"/>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ctr">
              <a:defRPr/>
            </a:pPr>
            <a:r>
              <a:rPr lang="ru-RU" sz="1800" b="1" spc="-1">
                <a:solidFill>
                  <a:srgbClr val="000000"/>
                </a:solidFill>
                <a:latin typeface="Times New Roman"/>
              </a:rPr>
              <a:t>Основные </a:t>
            </a:r>
            <a:r>
              <a:rPr lang="ru-RU" sz="1800" b="1" spc="-1">
                <a:solidFill>
                  <a:srgbClr val="000000"/>
                </a:solidFill>
                <a:latin typeface="Times New Roman"/>
              </a:rPr>
              <a:t>изменения в рамках оценки обеспечения готовности к </a:t>
            </a:r>
            <a:r>
              <a:rPr lang="ru-RU" sz="1800" b="1" spc="-1">
                <a:solidFill>
                  <a:srgbClr val="000000"/>
                </a:solidFill>
                <a:latin typeface="Times New Roman"/>
              </a:rPr>
              <a:t>отопительному периоду</a:t>
            </a:r>
            <a:r>
              <a:rPr lang="ru-RU" sz="1800" b="1" spc="-1">
                <a:solidFill>
                  <a:srgbClr val="000000"/>
                </a:solidFill>
                <a:latin typeface="Times New Roman"/>
              </a:rPr>
              <a:t>:</a:t>
            </a:r>
            <a:endParaRPr sz="1800"/>
          </a:p>
          <a:p>
            <a:pPr algn="ctr">
              <a:defRPr/>
            </a:pPr>
            <a:endParaRPr lang="ru-RU" sz="1400" spc="0">
              <a:solidFill>
                <a:srgbClr val="000000"/>
              </a:solidFill>
              <a:latin typeface="Times New Roman"/>
            </a:endParaRPr>
          </a:p>
          <a:p>
            <a:pPr algn="ctr">
              <a:defRPr/>
            </a:pPr>
            <a:endParaRPr lang="ru-RU" sz="1400" spc="0">
              <a:solidFill>
                <a:srgbClr val="000000"/>
              </a:solidFill>
              <a:latin typeface="Times New Roman"/>
            </a:endParaRPr>
          </a:p>
          <a:p>
            <a:pPr algn="just">
              <a:defRPr/>
            </a:pPr>
            <a:r>
              <a:rPr lang="ru-RU" sz="1400" spc="-1">
                <a:solidFill>
                  <a:srgbClr val="000000"/>
                </a:solidFill>
                <a:latin typeface="Times New Roman"/>
              </a:rPr>
              <a:t>1.   Изменен </a:t>
            </a:r>
            <a:r>
              <a:rPr lang="ru-RU" sz="1400" spc="-1">
                <a:solidFill>
                  <a:srgbClr val="000000"/>
                </a:solidFill>
                <a:latin typeface="Times New Roman"/>
              </a:rPr>
              <a:t>перечень лиц, которые должны обеспечить готовность к отопительному периоду</a:t>
            </a:r>
            <a:r>
              <a:rPr lang="ru-RU" sz="1400" spc="-1">
                <a:solidFill>
                  <a:srgbClr val="000000"/>
                </a:solidFill>
                <a:latin typeface="Times New Roman"/>
              </a:rPr>
              <a:t>.</a:t>
            </a:r>
            <a:endParaRPr/>
          </a:p>
          <a:p>
            <a:pPr marL="342900" indent="-342900" algn="just">
              <a:buAutoNum type="arabicPeriod"/>
              <a:defRPr/>
            </a:pPr>
            <a:endParaRPr lang="ru-RU" sz="1400" spc="-1">
              <a:solidFill>
                <a:srgbClr val="000000"/>
              </a:solidFill>
              <a:latin typeface="Times New Roman"/>
            </a:endParaRPr>
          </a:p>
          <a:p>
            <a:pPr algn="just">
              <a:defRPr/>
            </a:pPr>
            <a:r>
              <a:rPr lang="ru-RU" sz="1400" spc="-1">
                <a:solidFill>
                  <a:srgbClr val="000000"/>
                </a:solidFill>
                <a:latin typeface="Times New Roman"/>
              </a:rPr>
              <a:t>2. Законодательно </a:t>
            </a:r>
            <a:r>
              <a:rPr lang="ru-RU" sz="1400" spc="-1">
                <a:solidFill>
                  <a:srgbClr val="000000"/>
                </a:solidFill>
                <a:latin typeface="Times New Roman"/>
              </a:rPr>
              <a:t>закреплена необходимость выполнения требований промышленной безопасности при подготовке к отопительному периоду</a:t>
            </a:r>
            <a:r>
              <a:rPr lang="ru-RU" sz="1400" spc="-1">
                <a:solidFill>
                  <a:srgbClr val="000000"/>
                </a:solidFill>
                <a:latin typeface="Times New Roman"/>
              </a:rPr>
              <a:t>.</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3. Установлена </a:t>
            </a:r>
            <a:r>
              <a:rPr lang="ru-RU" sz="1400" spc="-1">
                <a:solidFill>
                  <a:srgbClr val="000000"/>
                </a:solidFill>
                <a:latin typeface="Times New Roman"/>
              </a:rPr>
              <a:t>административная ответственность за </a:t>
            </a:r>
            <a:r>
              <a:rPr lang="ru-RU" sz="1400" spc="-1">
                <a:solidFill>
                  <a:srgbClr val="000000"/>
                </a:solidFill>
                <a:latin typeface="Times New Roman"/>
              </a:rPr>
              <a:t>неустранение</a:t>
            </a:r>
            <a:r>
              <a:rPr lang="ru-RU" sz="1400" spc="-1">
                <a:solidFill>
                  <a:srgbClr val="000000"/>
                </a:solidFill>
                <a:latin typeface="Times New Roman"/>
              </a:rPr>
              <a:t> нарушений, указанных в акте, содержащем оценку обеспечения готовности к отопительному периоду для лиц, которые должны обеспечить готовность к отопительному периоду</a:t>
            </a:r>
            <a:r>
              <a:rPr lang="ru-RU" sz="1400" spc="-1">
                <a:solidFill>
                  <a:srgbClr val="000000"/>
                </a:solidFill>
                <a:latin typeface="Times New Roman"/>
              </a:rPr>
              <a:t>.</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4. Предусмотрена </a:t>
            </a:r>
            <a:r>
              <a:rPr lang="ru-RU" sz="1400" spc="-1">
                <a:solidFill>
                  <a:srgbClr val="000000"/>
                </a:solidFill>
                <a:latin typeface="Times New Roman"/>
              </a:rPr>
              <a:t>оценка готовности к отопительному периоду с применением оценочных листов с определением уровня готовности к отопительному периоду, с использованием индексов готовности</a:t>
            </a:r>
            <a:r>
              <a:rPr lang="ru-RU" sz="1400" spc="-1">
                <a:solidFill>
                  <a:srgbClr val="000000"/>
                </a:solidFill>
                <a:latin typeface="Times New Roman"/>
              </a:rPr>
              <a:t>.</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5. Оценка </a:t>
            </a:r>
            <a:r>
              <a:rPr lang="ru-RU" sz="1400" spc="-1">
                <a:solidFill>
                  <a:srgbClr val="000000"/>
                </a:solidFill>
                <a:latin typeface="Times New Roman"/>
              </a:rPr>
              <a:t>проводится по каждому объекту (котельная, участок тепловой сети) в отдельности. Для оцениваемого лица (теплоснабжающей организации, осуществляющей деятельность в пределах муниципального образования), имеющего несколько объектов оценки (котельных и (или) участков тепловых сетей), итоговый индекс готовности определяется как среднеарифметическое значение индексов готовности объектов оценки обеспечения готовности.</a:t>
            </a:r>
            <a:endParaRPr/>
          </a:p>
          <a:p>
            <a:pPr algn="ctr">
              <a:defRPr/>
            </a:pPr>
            <a:endParaRPr lang="ru-RU" b="1" spc="-1">
              <a:solidFill>
                <a:srgbClr val="000000"/>
              </a:solidFill>
              <a:latin typeface="Times New Roman"/>
            </a:endParaRPr>
          </a:p>
          <a:p>
            <a:pPr algn="just" defTabSz="914400">
              <a:lnSpc>
                <a:spcPct val="100000"/>
              </a:lnSpc>
              <a:defRPr/>
            </a:pPr>
            <a:endParaRPr lang="ru-RU" sz="1400" b="0" strike="noStrike" spc="-1">
              <a:solidFill>
                <a:srgbClr val="000000"/>
              </a:solidFill>
              <a:latin typeface="Open Sans"/>
            </a:endParaRPr>
          </a:p>
        </p:txBody>
      </p:sp>
      <p:sp>
        <p:nvSpPr>
          <p:cNvPr id="49" name="Прямоугольник 13"/>
          <p:cNvSpPr/>
          <p:nvPr/>
        </p:nvSpPr>
        <p:spPr bwMode="auto">
          <a:xfrm>
            <a:off x="611560" y="569538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
        <p:nvSpPr>
          <p:cNvPr id="7" name="Номер слайда 6"/>
          <p:cNvSpPr>
            <a:spLocks noGrp="1"/>
          </p:cNvSpPr>
          <p:nvPr>
            <p:ph type="sldNum" idx="2"/>
          </p:nvPr>
        </p:nvSpPr>
        <p:spPr bwMode="auto">
          <a:xfrm>
            <a:off x="6516216" y="6309320"/>
            <a:ext cx="2117520" cy="348840"/>
          </a:xfrm>
        </p:spPr>
        <p:txBody>
          <a:bodyPr/>
          <a:lstStyle/>
          <a:p>
            <a:pPr algn="r">
              <a:defRPr/>
            </a:pPr>
            <a:fld id="{14F70D7A-5131-4F4A-BC06-FE9FD1CEED69}" type="slidenum">
              <a:rPr lang="ru-RU" sz="1200">
                <a:solidFill>
                  <a:schemeClr val="bg1">
                    <a:lumMod val="50000"/>
                  </a:schemeClr>
                </a:solidFill>
              </a:rPr>
              <a:t/>
            </a:fld>
            <a:endParaRPr lang="ru-RU" sz="120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2"/>
          <a:stretch/>
        </p:blipFill>
        <p:spPr bwMode="auto">
          <a:xfrm>
            <a:off x="467640" y="188640"/>
            <a:ext cx="919800" cy="1063800"/>
          </a:xfrm>
          <a:prstGeom prst="rect">
            <a:avLst/>
          </a:prstGeom>
          <a:ln w="0">
            <a:noFill/>
          </a:ln>
        </p:spPr>
      </p:pic>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flipH="0" flipV="0">
            <a:off x="180000" y="1628799"/>
            <a:ext cx="8814960" cy="4820599"/>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just">
              <a:defRPr/>
            </a:pPr>
            <a:endParaRPr lang="ru-RU" sz="1400" spc="-1">
              <a:solidFill>
                <a:srgbClr val="000000"/>
              </a:solidFill>
              <a:latin typeface="Times New Roman"/>
            </a:endParaRPr>
          </a:p>
          <a:p>
            <a:pPr algn="ctr">
              <a:defRPr/>
            </a:pPr>
            <a:r>
              <a:rPr lang="ru-RU" b="1" spc="-1">
                <a:solidFill>
                  <a:srgbClr val="000000"/>
                </a:solidFill>
                <a:latin typeface="Times New Roman"/>
              </a:rPr>
              <a:t>Оценка готовности </a:t>
            </a:r>
            <a:r>
              <a:rPr lang="ru-RU" b="1" spc="-1">
                <a:solidFill>
                  <a:srgbClr val="000000"/>
                </a:solidFill>
                <a:latin typeface="Times New Roman"/>
              </a:rPr>
              <a:t>к отопительному периоду муниципального </a:t>
            </a:r>
            <a:r>
              <a:rPr lang="ru-RU" b="1" spc="-1">
                <a:solidFill>
                  <a:srgbClr val="000000"/>
                </a:solidFill>
                <a:latin typeface="Times New Roman"/>
              </a:rPr>
              <a:t>образования </a:t>
            </a:r>
            <a:endParaRPr lang="ru-RU" b="1" spc="-1">
              <a:solidFill>
                <a:srgbClr val="000000"/>
              </a:solidFill>
              <a:latin typeface="Times New Roman"/>
            </a:endParaRPr>
          </a:p>
          <a:p>
            <a:pPr algn="just">
              <a:defRPr/>
            </a:pPr>
            <a:endParaRPr lang="ru-RU" sz="1400" spc="-1">
              <a:solidFill>
                <a:srgbClr val="000000"/>
              </a:solidFill>
              <a:latin typeface="Times New Roman"/>
            </a:endParaRPr>
          </a:p>
          <a:p>
            <a:pPr algn="just">
              <a:defRPr/>
            </a:pPr>
            <a:endParaRPr/>
          </a:p>
          <a:p>
            <a:pPr algn="just">
              <a:defRPr/>
            </a:pPr>
            <a:endParaRPr lang="ru-RU" sz="1400" spc="0">
              <a:solidFill>
                <a:srgbClr val="000000"/>
              </a:solidFill>
              <a:latin typeface="Times New Roman"/>
            </a:endParaRPr>
          </a:p>
          <a:p>
            <a:pPr algn="just">
              <a:defRPr/>
            </a:pPr>
            <a:r>
              <a:rPr lang="ru-RU" sz="1400" spc="-1">
                <a:solidFill>
                  <a:srgbClr val="000000"/>
                </a:solidFill>
                <a:latin typeface="Times New Roman"/>
              </a:rPr>
              <a:t>Готовность муниципального образования к отопительному периоду определяется</a:t>
            </a:r>
            <a:r>
              <a:rPr lang="ru-RU" sz="1400" spc="-1">
                <a:solidFill>
                  <a:srgbClr val="000000"/>
                </a:solidFill>
                <a:latin typeface="Times New Roman"/>
              </a:rPr>
              <a:t>:</a:t>
            </a:r>
            <a:endParaRPr lang="ru-RU" sz="1400" spc="0">
              <a:solidFill>
                <a:srgbClr val="000000"/>
              </a:solidFill>
              <a:latin typeface="Times New Roman"/>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 наличием </a:t>
            </a:r>
            <a:r>
              <a:rPr lang="ru-RU" sz="1400" spc="-1">
                <a:solidFill>
                  <a:srgbClr val="000000"/>
                </a:solidFill>
                <a:latin typeface="Times New Roman"/>
              </a:rPr>
              <a:t>утвержденного актуализированного порядка (плана)  действий по ликвидации последствий аварийных ситуаций в сфере  теплоснабжения в муниципальном образовании</a:t>
            </a:r>
            <a:r>
              <a:rPr lang="ru-RU" sz="1400" spc="-1">
                <a:solidFill>
                  <a:srgbClr val="000000"/>
                </a:solidFill>
                <a:latin typeface="Times New Roman"/>
              </a:rPr>
              <a:t>;</a:t>
            </a:r>
            <a:endParaRPr/>
          </a:p>
          <a:p>
            <a:pPr marL="285750" indent="-285750" algn="just">
              <a:buFontTx/>
              <a:buChar char="-"/>
              <a:defRPr/>
            </a:pPr>
            <a:endParaRPr lang="ru-RU" sz="1400" spc="-1">
              <a:solidFill>
                <a:srgbClr val="000000"/>
              </a:solidFill>
              <a:latin typeface="Times New Roman"/>
            </a:endParaRPr>
          </a:p>
          <a:p>
            <a:pPr algn="just">
              <a:defRPr/>
            </a:pPr>
            <a:r>
              <a:rPr lang="ru-RU" sz="1400" spc="-1">
                <a:solidFill>
                  <a:srgbClr val="000000"/>
                </a:solidFill>
                <a:latin typeface="Times New Roman"/>
              </a:rPr>
              <a:t>-   наличием </a:t>
            </a:r>
            <a:r>
              <a:rPr lang="ru-RU" sz="1400" spc="-1">
                <a:solidFill>
                  <a:srgbClr val="000000"/>
                </a:solidFill>
                <a:latin typeface="Times New Roman"/>
              </a:rPr>
              <a:t>утверждённой актуализированной схемы теплоснабжения</a:t>
            </a:r>
            <a:r>
              <a:rPr lang="ru-RU" sz="1400" spc="-1">
                <a:solidFill>
                  <a:srgbClr val="000000"/>
                </a:solidFill>
                <a:latin typeface="Times New Roman"/>
              </a:rPr>
              <a:t>;</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   обеспечением  </a:t>
            </a:r>
            <a:r>
              <a:rPr lang="ru-RU" sz="1400" spc="-1">
                <a:solidFill>
                  <a:srgbClr val="000000"/>
                </a:solidFill>
                <a:latin typeface="Times New Roman"/>
              </a:rPr>
              <a:t>подготовки к отопительному периоду бесхозяйных объектов теплоснабжения</a:t>
            </a:r>
            <a:r>
              <a:rPr lang="ru-RU" sz="1400" spc="-1">
                <a:solidFill>
                  <a:srgbClr val="000000"/>
                </a:solidFill>
                <a:latin typeface="Times New Roman"/>
              </a:rPr>
              <a:t>;</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 </a:t>
            </a:r>
            <a:r>
              <a:rPr lang="ru-RU" sz="1400" spc="-1">
                <a:solidFill>
                  <a:srgbClr val="000000"/>
                </a:solidFill>
                <a:latin typeface="Times New Roman"/>
              </a:rPr>
              <a:t>  проведением </a:t>
            </a:r>
            <a:r>
              <a:rPr lang="ru-RU" sz="1400" spc="-1">
                <a:solidFill>
                  <a:srgbClr val="000000"/>
                </a:solidFill>
                <a:latin typeface="Times New Roman"/>
              </a:rPr>
              <a:t>оценки обеспечения готовности к отопительному периоду теплоснабжающих и </a:t>
            </a:r>
            <a:r>
              <a:rPr lang="ru-RU" sz="1400" spc="-1">
                <a:solidFill>
                  <a:srgbClr val="000000"/>
                </a:solidFill>
                <a:latin typeface="Times New Roman"/>
              </a:rPr>
              <a:t>теплосетевых</a:t>
            </a:r>
            <a:r>
              <a:rPr lang="ru-RU" sz="1400" spc="-1">
                <a:solidFill>
                  <a:srgbClr val="000000"/>
                </a:solidFill>
                <a:latin typeface="Times New Roman"/>
              </a:rPr>
              <a:t> организаций, потребителей тепловой энергии, владельцев тепловых сетей, которые не являются </a:t>
            </a:r>
            <a:r>
              <a:rPr lang="ru-RU" sz="1400" spc="-1">
                <a:solidFill>
                  <a:srgbClr val="000000"/>
                </a:solidFill>
                <a:latin typeface="Times New Roman"/>
              </a:rPr>
              <a:t>теплосетевыми</a:t>
            </a:r>
            <a:r>
              <a:rPr lang="ru-RU" sz="1400" spc="-1">
                <a:solidFill>
                  <a:srgbClr val="000000"/>
                </a:solidFill>
                <a:latin typeface="Times New Roman"/>
              </a:rPr>
              <a:t> организациями.</a:t>
            </a:r>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
        <p:nvSpPr>
          <p:cNvPr id="7" name="Номер слайда 6"/>
          <p:cNvSpPr>
            <a:spLocks noGrp="1"/>
          </p:cNvSpPr>
          <p:nvPr>
            <p:ph type="sldNum" idx="2"/>
          </p:nvPr>
        </p:nvSpPr>
        <p:spPr bwMode="auto"/>
        <p:txBody>
          <a:bodyPr/>
          <a:lstStyle/>
          <a:p>
            <a:pPr algn="r">
              <a:defRPr/>
            </a:pPr>
            <a:fld id="{14F70D7A-5131-4F4A-BC06-FE9FD1CEED69}" type="slidenum">
              <a:rPr lang="ru-RU" sz="1200">
                <a:solidFill>
                  <a:schemeClr val="bg1">
                    <a:lumMod val="50000"/>
                  </a:schemeClr>
                </a:solidFill>
              </a:rPr>
              <a:t/>
            </a:fld>
            <a:endParaRPr lang="ru-RU" sz="120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2"/>
          <a:stretch/>
        </p:blipFill>
        <p:spPr bwMode="auto">
          <a:xfrm>
            <a:off x="467640" y="188640"/>
            <a:ext cx="919800" cy="1063800"/>
          </a:xfrm>
          <a:prstGeom prst="rect">
            <a:avLst/>
          </a:prstGeom>
          <a:ln w="0">
            <a:noFill/>
          </a:ln>
        </p:spPr>
      </p:pic>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772816"/>
            <a:ext cx="8649360" cy="4676583"/>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ctr">
              <a:defRPr/>
            </a:pPr>
            <a:endParaRPr lang="ru-RU" b="1" spc="-1">
              <a:solidFill>
                <a:srgbClr val="000000"/>
              </a:solidFill>
              <a:latin typeface="Times New Roman"/>
            </a:endParaRPr>
          </a:p>
          <a:p>
            <a:pPr algn="ctr">
              <a:defRPr/>
            </a:pPr>
            <a:endParaRPr lang="ru-RU" b="1" spc="-1">
              <a:solidFill>
                <a:srgbClr val="000000"/>
              </a:solidFill>
              <a:latin typeface="Times New Roman"/>
            </a:endParaRPr>
          </a:p>
          <a:p>
            <a:pPr algn="ctr">
              <a:defRPr/>
            </a:pPr>
            <a:r>
              <a:rPr lang="ru-RU" b="1" spc="-1">
                <a:solidFill>
                  <a:srgbClr val="000000"/>
                </a:solidFill>
                <a:latin typeface="Times New Roman"/>
              </a:rPr>
              <a:t>Требования </a:t>
            </a:r>
            <a:r>
              <a:rPr lang="ru-RU" b="1" spc="-1">
                <a:solidFill>
                  <a:srgbClr val="000000"/>
                </a:solidFill>
                <a:latin typeface="Times New Roman"/>
              </a:rPr>
              <a:t>к схемам </a:t>
            </a:r>
            <a:r>
              <a:rPr lang="ru-RU" b="1" spc="-1">
                <a:solidFill>
                  <a:srgbClr val="000000"/>
                </a:solidFill>
                <a:latin typeface="Times New Roman"/>
              </a:rPr>
              <a:t>теплоснабжения</a:t>
            </a:r>
            <a:endParaRPr lang="ru-RU" sz="1400" spc="-1">
              <a:solidFill>
                <a:srgbClr val="000000"/>
              </a:solidFill>
              <a:latin typeface="Times New Roman"/>
            </a:endParaRPr>
          </a:p>
          <a:p>
            <a:pPr algn="just">
              <a:defRPr/>
            </a:pPr>
            <a:endParaRPr lang="ru-RU" sz="1400" spc="-1">
              <a:solidFill>
                <a:srgbClr val="000000"/>
              </a:solidFill>
              <a:latin typeface="Times New Roman"/>
            </a:endParaRPr>
          </a:p>
          <a:p>
            <a:pPr algn="just">
              <a:defRPr/>
            </a:pPr>
            <a:endParaRPr lang="ru-RU" sz="1400" spc="0">
              <a:solidFill>
                <a:srgbClr val="000000"/>
              </a:solidFill>
              <a:latin typeface="Times New Roman"/>
            </a:endParaRPr>
          </a:p>
          <a:p>
            <a:pPr algn="just">
              <a:defRPr/>
            </a:pPr>
            <a:endParaRPr lang="ru-RU" sz="1400" spc="0">
              <a:solidFill>
                <a:srgbClr val="000000"/>
              </a:solidFill>
              <a:latin typeface="Times New Roman"/>
            </a:endParaRPr>
          </a:p>
          <a:p>
            <a:pPr algn="just">
              <a:defRPr/>
            </a:pPr>
            <a:r>
              <a:rPr lang="ru-RU" sz="1400" spc="-1">
                <a:solidFill>
                  <a:srgbClr val="000000"/>
                </a:solidFill>
                <a:latin typeface="Times New Roman"/>
              </a:rPr>
              <a:t>Постановлением Правительства Российской Федерации от 22.02.2012 </a:t>
            </a:r>
            <a:r>
              <a:rPr lang="ru-RU" sz="1400" spc="-1">
                <a:solidFill>
                  <a:srgbClr val="000000"/>
                </a:solidFill>
                <a:latin typeface="Times New Roman"/>
              </a:rPr>
              <a:t>№ </a:t>
            </a:r>
            <a:r>
              <a:rPr lang="ru-RU" sz="1400" spc="-1">
                <a:solidFill>
                  <a:srgbClr val="000000"/>
                </a:solidFill>
                <a:latin typeface="Times New Roman"/>
              </a:rPr>
              <a:t>154 утверждены Требования к схемам теплоснабжения и Требования к порядку </a:t>
            </a:r>
            <a:r>
              <a:rPr lang="ru-RU" sz="1400" spc="-1">
                <a:solidFill>
                  <a:srgbClr val="000000"/>
                </a:solidFill>
                <a:latin typeface="Times New Roman"/>
              </a:rPr>
              <a:t>разработки </a:t>
            </a:r>
            <a:r>
              <a:rPr lang="ru-RU" sz="1400" spc="-1">
                <a:solidFill>
                  <a:srgbClr val="000000"/>
                </a:solidFill>
                <a:latin typeface="Times New Roman"/>
              </a:rPr>
              <a:t>утверждения схем теплоснабжения, определяющие объем информации, подлежащий ежегодной актуализации, и порядок проведения (в том числе сроки) такой актуализации (разработки новой схемы теплоснабжения). </a:t>
            </a:r>
            <a:endParaRPr lang="ru-RU" sz="1400" spc="0">
              <a:solidFill>
                <a:srgbClr val="000000"/>
              </a:solidFill>
              <a:latin typeface="Times New Roman"/>
            </a:endParaRPr>
          </a:p>
          <a:p>
            <a:pPr algn="just">
              <a:defRPr/>
            </a:pPr>
            <a:endParaRPr lang="ru-RU" sz="1400" spc="0">
              <a:solidFill>
                <a:srgbClr val="000000"/>
              </a:solidFill>
              <a:latin typeface="Times New Roman"/>
            </a:endParaRPr>
          </a:p>
          <a:p>
            <a:pPr algn="just">
              <a:defRPr/>
            </a:pPr>
            <a:endParaRPr lang="ru-RU" sz="1400" spc="0">
              <a:solidFill>
                <a:srgbClr val="000000"/>
              </a:solidFill>
              <a:latin typeface="Times New Roman"/>
            </a:endParaRPr>
          </a:p>
          <a:p>
            <a:pPr algn="just">
              <a:defRPr/>
            </a:pPr>
            <a:r>
              <a:rPr lang="ru-RU" sz="1400" spc="-1">
                <a:solidFill>
                  <a:srgbClr val="000000"/>
                </a:solidFill>
                <a:latin typeface="Times New Roman"/>
              </a:rPr>
              <a:t>Таким </a:t>
            </a:r>
            <a:r>
              <a:rPr lang="ru-RU" sz="1400" spc="-1">
                <a:solidFill>
                  <a:srgbClr val="000000"/>
                </a:solidFill>
                <a:latin typeface="Times New Roman"/>
              </a:rPr>
              <a:t>образом, если схема теплоснабжения муниципального образования </a:t>
            </a:r>
            <a:r>
              <a:rPr lang="ru-RU" sz="1400" spc="-1">
                <a:solidFill>
                  <a:srgbClr val="000000"/>
                </a:solidFill>
                <a:latin typeface="Times New Roman"/>
              </a:rPr>
              <a:t>утверждена </a:t>
            </a:r>
            <a:r>
              <a:rPr lang="ru-RU" sz="1400" spc="-1">
                <a:solidFill>
                  <a:srgbClr val="000000"/>
                </a:solidFill>
                <a:latin typeface="Times New Roman"/>
              </a:rPr>
              <a:t>в 2024 году, а в 2025 году не была актуализирована, то при проверке готовности муниципального образования к отопительному периоду такая схема теплоснабжения будет считаться не актуализированной и значение коэффициента будет равно </a:t>
            </a:r>
            <a:r>
              <a:rPr lang="ru-RU" sz="1400" spc="-1">
                <a:solidFill>
                  <a:srgbClr val="000000"/>
                </a:solidFill>
                <a:latin typeface="Times New Roman"/>
              </a:rPr>
              <a:t>0, соответственно, общий индекс готовности муниципального образования будет на уровне 0,8 и, следовательно,  уровень готовности </a:t>
            </a:r>
            <a:r>
              <a:rPr lang="ru-RU" sz="1400" spc="-1">
                <a:solidFill>
                  <a:srgbClr val="000000"/>
                </a:solidFill>
                <a:latin typeface="Times New Roman"/>
              </a:rPr>
              <a:t>муниципального </a:t>
            </a:r>
            <a:r>
              <a:rPr lang="ru-RU" sz="1400" spc="-1">
                <a:solidFill>
                  <a:srgbClr val="000000"/>
                </a:solidFill>
                <a:latin typeface="Times New Roman"/>
              </a:rPr>
              <a:t>образования будет «готов с условиями».</a:t>
            </a:r>
            <a:endParaRPr lang="ru-RU" sz="1400" spc="-1">
              <a:solidFill>
                <a:srgbClr val="000000"/>
              </a:solidFill>
              <a:latin typeface="Times New Roman"/>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
        <p:nvSpPr>
          <p:cNvPr id="7" name="Номер слайда 6"/>
          <p:cNvSpPr>
            <a:spLocks noGrp="1"/>
          </p:cNvSpPr>
          <p:nvPr>
            <p:ph type="sldNum" idx="2"/>
          </p:nvPr>
        </p:nvSpPr>
        <p:spPr bwMode="auto"/>
        <p:txBody>
          <a:bodyPr/>
          <a:lstStyle/>
          <a:p>
            <a:pPr algn="r">
              <a:defRPr/>
            </a:pPr>
            <a:fld id="{14F70D7A-5131-4F4A-BC06-FE9FD1CEED69}" type="slidenum">
              <a:rPr lang="ru-RU" sz="1200">
                <a:solidFill>
                  <a:schemeClr val="bg1">
                    <a:lumMod val="50000"/>
                  </a:schemeClr>
                </a:solidFill>
              </a:rPr>
              <a:t/>
            </a:fld>
            <a:endParaRPr lang="ru-RU" sz="120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2"/>
          <a:stretch/>
        </p:blipFill>
        <p:spPr bwMode="auto">
          <a:xfrm>
            <a:off x="467640" y="188640"/>
            <a:ext cx="919800" cy="1063800"/>
          </a:xfrm>
          <a:prstGeom prst="rect">
            <a:avLst/>
          </a:prstGeom>
          <a:ln w="0">
            <a:noFill/>
          </a:ln>
        </p:spPr>
      </p:pic>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772816"/>
            <a:ext cx="8649360" cy="4676583"/>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just">
              <a:defRPr/>
            </a:pPr>
            <a:endParaRPr lang="ru-RU" sz="1400" spc="-1">
              <a:solidFill>
                <a:srgbClr val="000000"/>
              </a:solidFill>
              <a:latin typeface="Times New Roman"/>
            </a:endParaRPr>
          </a:p>
          <a:p>
            <a:pPr algn="just">
              <a:defRPr/>
            </a:pPr>
            <a:endParaRPr lang="ru-RU" sz="1400" spc="-1">
              <a:solidFill>
                <a:srgbClr val="000000"/>
              </a:solidFill>
              <a:latin typeface="Times New Roman"/>
            </a:endParaRPr>
          </a:p>
          <a:p>
            <a:pPr algn="ctr">
              <a:defRPr/>
            </a:pPr>
            <a:r>
              <a:rPr lang="ru-RU" b="1" spc="-1">
                <a:solidFill>
                  <a:srgbClr val="000000"/>
                </a:solidFill>
                <a:latin typeface="Times New Roman"/>
              </a:rPr>
              <a:t>Определение </a:t>
            </a:r>
            <a:r>
              <a:rPr lang="ru-RU" b="1" spc="-1">
                <a:solidFill>
                  <a:srgbClr val="000000"/>
                </a:solidFill>
                <a:latin typeface="Times New Roman"/>
              </a:rPr>
              <a:t>объектов теплоснабжения, подлежащих проверке комиссией муниципального образования при подготовке к отопительному </a:t>
            </a:r>
            <a:r>
              <a:rPr lang="ru-RU" b="1" spc="-1">
                <a:solidFill>
                  <a:srgbClr val="000000"/>
                </a:solidFill>
                <a:latin typeface="Times New Roman"/>
              </a:rPr>
              <a:t>сезону</a:t>
            </a:r>
            <a:endParaRPr lang="ru-RU" b="1" spc="-1">
              <a:solidFill>
                <a:srgbClr val="000000"/>
              </a:solidFill>
              <a:latin typeface="Times New Roman"/>
            </a:endParaRPr>
          </a:p>
          <a:p>
            <a:pPr algn="just">
              <a:defRPr/>
            </a:pPr>
            <a:endParaRPr lang="ru-RU" sz="1400" spc="-1">
              <a:solidFill>
                <a:srgbClr val="000000"/>
              </a:solidFill>
              <a:latin typeface="Times New Roman"/>
            </a:endParaRPr>
          </a:p>
          <a:p>
            <a:pPr algn="just">
              <a:defRPr/>
            </a:pPr>
            <a:endParaRPr lang="ru-RU" sz="1400" spc="0">
              <a:solidFill>
                <a:srgbClr val="000000"/>
              </a:solidFill>
              <a:latin typeface="Times New Roman"/>
            </a:endParaRPr>
          </a:p>
          <a:p>
            <a:pPr algn="just">
              <a:defRPr/>
            </a:pPr>
            <a:endParaRPr lang="ru-RU" sz="1400" spc="0">
              <a:solidFill>
                <a:srgbClr val="000000"/>
              </a:solidFill>
              <a:latin typeface="Times New Roman"/>
            </a:endParaRPr>
          </a:p>
          <a:p>
            <a:pPr algn="just">
              <a:defRPr/>
            </a:pPr>
            <a:r>
              <a:rPr lang="ru-RU" sz="1400" spc="-1">
                <a:solidFill>
                  <a:srgbClr val="000000"/>
                </a:solidFill>
                <a:latin typeface="Times New Roman"/>
              </a:rPr>
              <a:t>В </a:t>
            </a:r>
            <a:r>
              <a:rPr lang="ru-RU" sz="1400" spc="-1">
                <a:solidFill>
                  <a:srgbClr val="000000"/>
                </a:solidFill>
                <a:latin typeface="Times New Roman"/>
              </a:rPr>
              <a:t>соответствии с пунктом 8 Порядка в рамках проведения оценки обеспечения готовности комиссия осуществляет оценку готовности на предмет выполнения требований, установленных Правилами, и в отношении каждого объекта оценки обеспечения готовности устанавливает их уровень готовности к отопительному периоду на основании значения индекса готовности. </a:t>
            </a:r>
            <a:endParaRPr/>
          </a:p>
          <a:p>
            <a:pPr algn="just">
              <a:defRPr/>
            </a:pPr>
            <a:endParaRPr lang="ru-RU" sz="1400" u="sng" spc="0">
              <a:solidFill>
                <a:srgbClr val="000000"/>
              </a:solidFill>
              <a:latin typeface="Times New Roman"/>
            </a:endParaRPr>
          </a:p>
          <a:p>
            <a:pPr algn="just">
              <a:defRPr/>
            </a:pPr>
            <a:endParaRPr lang="ru-RU" sz="1400" u="sng" spc="0">
              <a:solidFill>
                <a:srgbClr val="000000"/>
              </a:solidFill>
              <a:latin typeface="Times New Roman"/>
            </a:endParaRPr>
          </a:p>
          <a:p>
            <a:pPr algn="just">
              <a:defRPr/>
            </a:pPr>
            <a:r>
              <a:rPr lang="ru-RU" sz="1400" u="sng" spc="-1">
                <a:solidFill>
                  <a:srgbClr val="000000"/>
                </a:solidFill>
                <a:latin typeface="Times New Roman"/>
              </a:rPr>
              <a:t>В </a:t>
            </a:r>
            <a:r>
              <a:rPr lang="ru-RU" sz="1400" u="sng" spc="-1">
                <a:solidFill>
                  <a:srgbClr val="000000"/>
                </a:solidFill>
                <a:latin typeface="Times New Roman"/>
              </a:rPr>
              <a:t>соответствии с изложенным под объектом оценки обеспечения готовности следует понимать источники теплоснабжения, тепловые сети и </a:t>
            </a:r>
            <a:r>
              <a:rPr lang="ru-RU" sz="1400" u="sng" spc="-1">
                <a:solidFill>
                  <a:srgbClr val="000000"/>
                </a:solidFill>
                <a:latin typeface="Times New Roman"/>
              </a:rPr>
              <a:t>теплопотребляющие</a:t>
            </a:r>
            <a:r>
              <a:rPr lang="ru-RU" sz="1400" u="sng" spc="-1">
                <a:solidFill>
                  <a:srgbClr val="000000"/>
                </a:solidFill>
                <a:latin typeface="Times New Roman"/>
              </a:rPr>
              <a:t> установки</a:t>
            </a:r>
            <a:r>
              <a:rPr lang="ru-RU" sz="1400" spc="-1">
                <a:solidFill>
                  <a:srgbClr val="000000"/>
                </a:solidFill>
                <a:latin typeface="Times New Roman"/>
              </a:rPr>
              <a:t>. </a:t>
            </a:r>
            <a:endParaRPr/>
          </a:p>
          <a:p>
            <a:pPr algn="just">
              <a:defRPr/>
            </a:pPr>
            <a:r>
              <a:rPr lang="ru-RU" sz="1400" spc="-1">
                <a:solidFill>
                  <a:srgbClr val="000000"/>
                </a:solidFill>
                <a:latin typeface="Times New Roman"/>
              </a:rPr>
              <a:t> </a:t>
            </a:r>
            <a:endParaRPr lang="ru-RU" sz="1400" b="0" strike="noStrike" spc="-1">
              <a:solidFill>
                <a:srgbClr val="000000"/>
              </a:solidFill>
              <a:latin typeface="Open Sans"/>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
        <p:nvSpPr>
          <p:cNvPr id="7" name="Номер слайда 6"/>
          <p:cNvSpPr>
            <a:spLocks noGrp="1"/>
          </p:cNvSpPr>
          <p:nvPr>
            <p:ph type="sldNum" idx="2"/>
          </p:nvPr>
        </p:nvSpPr>
        <p:spPr bwMode="auto"/>
        <p:txBody>
          <a:bodyPr/>
          <a:lstStyle/>
          <a:p>
            <a:pPr algn="r">
              <a:defRPr/>
            </a:pPr>
            <a:fld id="{14F70D7A-5131-4F4A-BC06-FE9FD1CEED69}" type="slidenum">
              <a:rPr lang="ru-RU" sz="1200">
                <a:solidFill>
                  <a:schemeClr val="bg1">
                    <a:lumMod val="50000"/>
                  </a:schemeClr>
                </a:solidFill>
              </a:rPr>
              <a:t/>
            </a:fld>
            <a:endParaRPr lang="ru-RU" sz="120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2"/>
          <a:stretch/>
        </p:blipFill>
        <p:spPr bwMode="auto">
          <a:xfrm>
            <a:off x="467640" y="188640"/>
            <a:ext cx="919800" cy="1063800"/>
          </a:xfrm>
          <a:prstGeom prst="rect">
            <a:avLst/>
          </a:prstGeom>
          <a:ln w="0">
            <a:noFill/>
          </a:ln>
        </p:spPr>
      </p:pic>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500840"/>
            <a:ext cx="8649360" cy="49525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ctr">
              <a:defRPr/>
            </a:pPr>
            <a:endParaRPr lang="ru-RU" b="1" spc="-1">
              <a:solidFill>
                <a:srgbClr val="000000"/>
              </a:solidFill>
              <a:latin typeface="Times New Roman"/>
            </a:endParaRPr>
          </a:p>
          <a:p>
            <a:pPr algn="ctr">
              <a:defRPr/>
            </a:pPr>
            <a:endParaRPr lang="ru-RU" b="1" spc="-1">
              <a:solidFill>
                <a:srgbClr val="000000"/>
              </a:solidFill>
              <a:latin typeface="Times New Roman"/>
            </a:endParaRPr>
          </a:p>
          <a:p>
            <a:pPr algn="ctr">
              <a:defRPr/>
            </a:pPr>
            <a:endParaRPr lang="ru-RU" b="1" spc="-1">
              <a:solidFill>
                <a:srgbClr val="000000"/>
              </a:solidFill>
              <a:latin typeface="Times New Roman"/>
            </a:endParaRPr>
          </a:p>
          <a:p>
            <a:pPr algn="ctr">
              <a:defRPr/>
            </a:pPr>
            <a:r>
              <a:rPr lang="ru-RU" b="1" spc="-1">
                <a:solidFill>
                  <a:srgbClr val="000000"/>
                </a:solidFill>
                <a:latin typeface="Times New Roman"/>
              </a:rPr>
              <a:t>Оформление </a:t>
            </a:r>
            <a:r>
              <a:rPr lang="ru-RU" b="1" spc="-1">
                <a:solidFill>
                  <a:srgbClr val="000000"/>
                </a:solidFill>
                <a:latin typeface="Times New Roman"/>
              </a:rPr>
              <a:t>решения комиссии о проведении осмотра объектов </a:t>
            </a:r>
            <a:r>
              <a:rPr lang="ru-RU" b="1" spc="-1">
                <a:solidFill>
                  <a:srgbClr val="000000"/>
                </a:solidFill>
                <a:latin typeface="Times New Roman"/>
              </a:rPr>
              <a:t>оценки</a:t>
            </a:r>
            <a:endParaRPr lang="ru-RU" sz="1400" spc="-1">
              <a:solidFill>
                <a:srgbClr val="000000"/>
              </a:solidFill>
              <a:latin typeface="Times New Roman"/>
            </a:endParaRPr>
          </a:p>
          <a:p>
            <a:pPr algn="just">
              <a:defRPr/>
            </a:pPr>
            <a:endParaRPr lang="ru-RU" sz="1100" spc="0">
              <a:solidFill>
                <a:srgbClr val="000000"/>
              </a:solidFill>
              <a:latin typeface="Times New Roman"/>
            </a:endParaRPr>
          </a:p>
          <a:p>
            <a:pPr algn="just">
              <a:defRPr/>
            </a:pPr>
            <a:endParaRPr lang="ru-RU" sz="1100" spc="0">
              <a:solidFill>
                <a:srgbClr val="000000"/>
              </a:solidFill>
              <a:latin typeface="Times New Roman"/>
            </a:endParaRPr>
          </a:p>
          <a:p>
            <a:pPr algn="just">
              <a:defRPr/>
            </a:pPr>
            <a:endParaRPr lang="ru-RU" sz="1100" spc="0">
              <a:solidFill>
                <a:srgbClr val="000000"/>
              </a:solidFill>
              <a:latin typeface="Times New Roman"/>
            </a:endParaRPr>
          </a:p>
          <a:p>
            <a:pPr algn="just">
              <a:defRPr/>
            </a:pPr>
            <a:r>
              <a:rPr lang="ru-RU" sz="1400" spc="-1">
                <a:solidFill>
                  <a:srgbClr val="000000"/>
                </a:solidFill>
                <a:latin typeface="Times New Roman"/>
              </a:rPr>
              <a:t>Согласно </a:t>
            </a:r>
            <a:r>
              <a:rPr lang="ru-RU" sz="1400" spc="-1">
                <a:solidFill>
                  <a:srgbClr val="000000"/>
                </a:solidFill>
                <a:latin typeface="Times New Roman"/>
              </a:rPr>
              <a:t>пункту 18 Порядка в целях проведения оценки обеспечения готовности комиссия рассматривает документы, подтверждающие выполнение требований по обеспечению готовности. По решению комиссии проводится осмотр объектов оценки обеспечения готовности. По результатам осмотра объекта оценки комиссия вправе принять решение о внесении изменений в оценочный лист с установлением новых замечаний с указанием сроков их устранения и нового индекса готовности оцениваемого объекта, при этом осмотр осуществляется в рамках требований, установленных Правилами, а внесение замечаний, выходящих за пределы Правил и оценочных листов Порядком не предусмотрено. </a:t>
            </a:r>
            <a:endParaRPr lang="ru-RU" sz="1400" spc="-1">
              <a:solidFill>
                <a:srgbClr val="000000"/>
              </a:solidFill>
              <a:latin typeface="Times New Roman"/>
            </a:endParaRPr>
          </a:p>
          <a:p>
            <a:pPr algn="just">
              <a:defRPr/>
            </a:pPr>
            <a:endParaRPr lang="ru-RU" sz="900" spc="-1">
              <a:solidFill>
                <a:srgbClr val="000000"/>
              </a:solidFill>
              <a:latin typeface="Times New Roman"/>
            </a:endParaRPr>
          </a:p>
          <a:p>
            <a:pPr algn="just" defTabSz="914400">
              <a:lnSpc>
                <a:spcPct val="100000"/>
              </a:lnSpc>
              <a:defRPr/>
            </a:pPr>
            <a:r>
              <a:rPr lang="ru-RU" sz="1400" b="0" strike="noStrike" spc="-1">
                <a:solidFill>
                  <a:srgbClr val="000000"/>
                </a:solidFill>
                <a:latin typeface="Times New Roman"/>
                <a:ea typeface="DejaVu Sans"/>
              </a:rPr>
              <a:t>.</a:t>
            </a:r>
            <a:endParaRPr lang="ru-RU" sz="1400" b="0" strike="noStrike" spc="-1">
              <a:solidFill>
                <a:srgbClr val="000000"/>
              </a:solidFill>
              <a:latin typeface="Open Sans"/>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
        <p:nvSpPr>
          <p:cNvPr id="7" name="Номер слайда 6"/>
          <p:cNvSpPr>
            <a:spLocks noGrp="1"/>
          </p:cNvSpPr>
          <p:nvPr>
            <p:ph type="sldNum" idx="2"/>
          </p:nvPr>
        </p:nvSpPr>
        <p:spPr bwMode="auto"/>
        <p:txBody>
          <a:bodyPr/>
          <a:lstStyle/>
          <a:p>
            <a:pPr algn="r">
              <a:defRPr/>
            </a:pPr>
            <a:fld id="{14F70D7A-5131-4F4A-BC06-FE9FD1CEED69}" type="slidenum">
              <a:rPr lang="ru-RU" sz="1200">
                <a:solidFill>
                  <a:schemeClr val="bg1">
                    <a:lumMod val="50000"/>
                  </a:schemeClr>
                </a:solidFill>
              </a:rPr>
              <a:t/>
            </a:fld>
            <a:endParaRPr lang="ru-RU" sz="120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2"/>
          <a:stretch/>
        </p:blipFill>
        <p:spPr bwMode="auto">
          <a:xfrm>
            <a:off x="467640" y="188640"/>
            <a:ext cx="919800" cy="1063800"/>
          </a:xfrm>
          <a:prstGeom prst="rect">
            <a:avLst/>
          </a:prstGeom>
          <a:ln w="0">
            <a:noFill/>
          </a:ln>
        </p:spPr>
      </p:pic>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628800"/>
            <a:ext cx="8649360" cy="482060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ctr">
              <a:defRPr/>
            </a:pPr>
            <a:endParaRPr lang="ru-RU" b="1" spc="-1">
              <a:solidFill>
                <a:srgbClr val="000000"/>
              </a:solidFill>
              <a:latin typeface="Times New Roman"/>
            </a:endParaRPr>
          </a:p>
          <a:p>
            <a:pPr algn="ctr">
              <a:defRPr/>
            </a:pPr>
            <a:r>
              <a:rPr lang="ru-RU" b="1" spc="-1">
                <a:solidFill>
                  <a:srgbClr val="000000"/>
                </a:solidFill>
                <a:latin typeface="Times New Roman"/>
              </a:rPr>
              <a:t>Устранение </a:t>
            </a:r>
            <a:r>
              <a:rPr lang="ru-RU" b="1" spc="-1">
                <a:solidFill>
                  <a:srgbClr val="000000"/>
                </a:solidFill>
                <a:latin typeface="Times New Roman"/>
              </a:rPr>
              <a:t>замечаний после получения паспорта </a:t>
            </a:r>
            <a:r>
              <a:rPr lang="ru-RU" b="1" spc="-1">
                <a:solidFill>
                  <a:srgbClr val="000000"/>
                </a:solidFill>
                <a:latin typeface="Times New Roman"/>
              </a:rPr>
              <a:t>готовности</a:t>
            </a:r>
            <a:endParaRPr lang="ru-RU" b="1" spc="-1">
              <a:solidFill>
                <a:srgbClr val="000000"/>
              </a:solidFill>
              <a:latin typeface="Times New Roman"/>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Замечания, выявленные при оценке обеспечения готовности к отопительному периоду, внесенные в оценочный лист для расчета индекса готовности к отопительному периоду, в соответствии с положениями статьи 20 Федерального закона от 27.07.2010 № 190-ФЗ «О теплоснабжении» подлежат обязательному устранению в установленные актом сроки.</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Неустранение</a:t>
            </a:r>
            <a:r>
              <a:rPr lang="ru-RU" sz="1400" spc="-1">
                <a:solidFill>
                  <a:srgbClr val="000000"/>
                </a:solidFill>
                <a:latin typeface="Times New Roman"/>
              </a:rPr>
              <a:t> </a:t>
            </a:r>
            <a:r>
              <a:rPr lang="ru-RU" sz="1400" spc="-1">
                <a:solidFill>
                  <a:srgbClr val="000000"/>
                </a:solidFill>
                <a:latin typeface="Times New Roman"/>
              </a:rPr>
              <a:t>ТСО выявленных замечаний, указанных в акте, содержащем оценку обеспечения готовности к отопительному периоду, в установленные сроки, образует состав административного правонарушения, ответственность за которое установлена частью 7 статьи 9.24 Кодекса Российской Федерации об административных правонарушениях (введена в действие Федеральным законом от 27.10.2025 № 389-ФЗ).</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При </a:t>
            </a:r>
            <a:r>
              <a:rPr lang="ru-RU" sz="1400" spc="-1">
                <a:solidFill>
                  <a:srgbClr val="000000"/>
                </a:solidFill>
                <a:latin typeface="Times New Roman"/>
              </a:rPr>
              <a:t>поступлении уведомлений об устранении замечаний от ТСО, в отношении которых были выданы оценочные листы с замечаниями, необходимо провести оценку обеспечения готовности на предмет устранения ранее выданных </a:t>
            </a:r>
            <a:r>
              <a:rPr lang="ru-RU" sz="1400" spc="-1">
                <a:solidFill>
                  <a:srgbClr val="000000"/>
                </a:solidFill>
                <a:latin typeface="Times New Roman"/>
              </a:rPr>
              <a:t>замечаний.</a:t>
            </a:r>
            <a:endParaRPr/>
          </a:p>
          <a:p>
            <a:pPr algn="just">
              <a:defRPr/>
            </a:pPr>
            <a:endParaRPr lang="ru-RU" sz="1400" spc="-1">
              <a:solidFill>
                <a:srgbClr val="000000"/>
              </a:solidFill>
              <a:latin typeface="Times New Roman"/>
              <a:ea typeface="Times New Roman"/>
            </a:endParaRPr>
          </a:p>
          <a:p>
            <a:pPr algn="just">
              <a:defRPr/>
            </a:pPr>
            <a:r>
              <a:rPr lang="ru-RU" sz="1400">
                <a:latin typeface="Times New Roman"/>
                <a:ea typeface="Times New Roman"/>
              </a:rPr>
              <a:t>Фиксация </a:t>
            </a:r>
            <a:r>
              <a:rPr lang="ru-RU" sz="1400">
                <a:latin typeface="Times New Roman"/>
                <a:ea typeface="Times New Roman"/>
              </a:rPr>
              <a:t>устранения замечаний осуществляется в соответствии с пунктами 10, 11, 12 Порядка комиссией по оценке обеспечения готовности к отопительному периоду с оформлением нового акта и оценочного листа для расчета индекса готовности к отопительному периоду.</a:t>
            </a:r>
            <a:endParaRPr lang="ru-RU" sz="1200">
              <a:latin typeface="Times New Roman"/>
              <a:ea typeface="Times New Roman"/>
            </a:endParaRPr>
          </a:p>
          <a:p>
            <a:pPr algn="just">
              <a:defRPr/>
            </a:pPr>
            <a:endParaRPr lang="ru-RU" sz="1400" b="0" strike="noStrike" spc="-1">
              <a:solidFill>
                <a:srgbClr val="000000"/>
              </a:solidFill>
              <a:latin typeface="Open Sans"/>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
        <p:nvSpPr>
          <p:cNvPr id="7" name="Номер слайда 6"/>
          <p:cNvSpPr>
            <a:spLocks noGrp="1"/>
          </p:cNvSpPr>
          <p:nvPr>
            <p:ph type="sldNum" idx="2"/>
          </p:nvPr>
        </p:nvSpPr>
        <p:spPr bwMode="auto"/>
        <p:txBody>
          <a:bodyPr/>
          <a:lstStyle/>
          <a:p>
            <a:pPr algn="r">
              <a:defRPr/>
            </a:pPr>
            <a:fld id="{14F70D7A-5131-4F4A-BC06-FE9FD1CEED69}" type="slidenum">
              <a:rPr lang="ru-RU" sz="1200">
                <a:solidFill>
                  <a:schemeClr val="bg1">
                    <a:lumMod val="50000"/>
                  </a:schemeClr>
                </a:solidFill>
              </a:rPr>
              <a:t/>
            </a:fld>
            <a:endParaRPr lang="ru-RU" sz="120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2"/>
          <a:stretch/>
        </p:blipFill>
        <p:spPr bwMode="auto">
          <a:xfrm>
            <a:off x="467640" y="188640"/>
            <a:ext cx="919800" cy="1063800"/>
          </a:xfrm>
          <a:prstGeom prst="rect">
            <a:avLst/>
          </a:prstGeom>
          <a:ln w="0">
            <a:noFill/>
          </a:ln>
        </p:spPr>
      </p:pic>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628800"/>
            <a:ext cx="8649360" cy="482060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just">
              <a:defRPr/>
            </a:pPr>
            <a:endParaRPr lang="ru-RU" sz="1400" spc="-1">
              <a:solidFill>
                <a:srgbClr val="000000"/>
              </a:solidFill>
              <a:latin typeface="Times New Roman"/>
            </a:endParaRPr>
          </a:p>
          <a:p>
            <a:pPr algn="just">
              <a:defRPr/>
            </a:pPr>
            <a:endParaRPr lang="ru-RU" sz="1400" spc="-1">
              <a:solidFill>
                <a:srgbClr val="000000"/>
              </a:solidFill>
              <a:latin typeface="Times New Roman"/>
            </a:endParaRPr>
          </a:p>
          <a:p>
            <a:pPr algn="just">
              <a:defRPr/>
            </a:pPr>
            <a:endParaRPr/>
          </a:p>
          <a:p>
            <a:pPr algn="just">
              <a:defRPr/>
            </a:pPr>
            <a:r>
              <a:rPr lang="ru-RU" sz="1400" spc="-1">
                <a:solidFill>
                  <a:srgbClr val="000000"/>
                </a:solidFill>
                <a:latin typeface="Times New Roman"/>
              </a:rPr>
              <a:t>Федеральный </a:t>
            </a:r>
            <a:r>
              <a:rPr lang="ru-RU" sz="1400" spc="-1">
                <a:solidFill>
                  <a:srgbClr val="000000"/>
                </a:solidFill>
                <a:latin typeface="Times New Roman"/>
              </a:rPr>
              <a:t>закон от 27.10.2025 № 389-ФЗ «О внесении изменений в Кодекс Российской Федерации об административных правонарушениях» вносит изменения в статью 9.24 КоАП РФ: вводятся новые составы административных правонарушений, предусматривающие административную ответственность за </a:t>
            </a:r>
            <a:r>
              <a:rPr lang="ru-RU" sz="1400" spc="-1">
                <a:solidFill>
                  <a:srgbClr val="000000"/>
                </a:solidFill>
                <a:latin typeface="Times New Roman"/>
              </a:rPr>
              <a:t>неустранение</a:t>
            </a:r>
            <a:r>
              <a:rPr lang="ru-RU" sz="1400" spc="-1">
                <a:solidFill>
                  <a:srgbClr val="000000"/>
                </a:solidFill>
                <a:latin typeface="Times New Roman"/>
              </a:rPr>
              <a:t> выявленных нарушений, перечисленных в акте, содержащем оценку обеспечения готовности к отопительному периоду, в установленные сроки</a:t>
            </a:r>
            <a:r>
              <a:rPr lang="ru-RU" sz="1400" spc="-1">
                <a:solidFill>
                  <a:srgbClr val="000000"/>
                </a:solidFill>
                <a:latin typeface="Times New Roman"/>
              </a:rPr>
              <a:t>.</a:t>
            </a:r>
            <a:endParaRPr lang="ru-RU" sz="1400" spc="0">
              <a:solidFill>
                <a:srgbClr val="000000"/>
              </a:solidFill>
              <a:latin typeface="Times New Roman"/>
            </a:endParaRPr>
          </a:p>
          <a:p>
            <a:pPr algn="just">
              <a:defRPr/>
            </a:pPr>
            <a:endParaRPr lang="ru-RU" sz="1400" spc="-1">
              <a:solidFill>
                <a:srgbClr val="000000"/>
              </a:solidFill>
              <a:latin typeface="Times New Roman"/>
            </a:endParaRPr>
          </a:p>
          <a:p>
            <a:pPr algn="just">
              <a:defRPr/>
            </a:pPr>
            <a:endParaRPr/>
          </a:p>
          <a:p>
            <a:pPr algn="just">
              <a:defRPr/>
            </a:pPr>
            <a:r>
              <a:rPr lang="ru-RU" sz="1400" spc="-1">
                <a:solidFill>
                  <a:srgbClr val="000000"/>
                </a:solidFill>
                <a:latin typeface="Times New Roman"/>
              </a:rPr>
              <a:t>Так</a:t>
            </a:r>
            <a:r>
              <a:rPr lang="ru-RU" sz="1400" spc="-1">
                <a:solidFill>
                  <a:srgbClr val="000000"/>
                </a:solidFill>
                <a:latin typeface="Times New Roman"/>
              </a:rPr>
              <a:t>, указанное правонарушение, совершенное</a:t>
            </a:r>
            <a:r>
              <a:rPr lang="ru-RU" sz="1400" spc="-1">
                <a:solidFill>
                  <a:srgbClr val="000000"/>
                </a:solidFill>
                <a:latin typeface="Times New Roman"/>
              </a:rPr>
              <a:t>:</a:t>
            </a:r>
            <a:endParaRPr lang="ru-RU" sz="1400" spc="0">
              <a:solidFill>
                <a:srgbClr val="000000"/>
              </a:solidFill>
              <a:latin typeface="Times New Roman"/>
            </a:endParaRPr>
          </a:p>
          <a:p>
            <a:pPr marL="285750" indent="-285750" algn="just">
              <a:buFontTx/>
              <a:buChar char="-"/>
              <a:defRPr/>
            </a:pPr>
            <a:endParaRPr lang="ru-RU" sz="1400" spc="-1">
              <a:solidFill>
                <a:srgbClr val="000000"/>
              </a:solidFill>
              <a:latin typeface="Times New Roman"/>
            </a:endParaRPr>
          </a:p>
          <a:p>
            <a:pPr marL="285750" indent="-285750" algn="just">
              <a:buFontTx/>
              <a:buChar char="-"/>
              <a:defRPr/>
            </a:pPr>
            <a:r>
              <a:rPr lang="ru-RU" sz="1400" spc="-1">
                <a:solidFill>
                  <a:srgbClr val="000000"/>
                </a:solidFill>
                <a:latin typeface="Times New Roman"/>
              </a:rPr>
              <a:t>муниципальными </a:t>
            </a:r>
            <a:r>
              <a:rPr lang="ru-RU" sz="1400" spc="-1">
                <a:solidFill>
                  <a:srgbClr val="000000"/>
                </a:solidFill>
                <a:latin typeface="Times New Roman"/>
              </a:rPr>
              <a:t>образованиями, повлечет предупреждение или наложение административного штрафа на должностных лиц в размере от 5 тыс. до 10 тыс. рублей (ч. 6 ст. 9.24 КоАП РФ</a:t>
            </a:r>
            <a:r>
              <a:rPr lang="ru-RU" sz="1400" spc="-1">
                <a:solidFill>
                  <a:srgbClr val="000000"/>
                </a:solidFill>
                <a:latin typeface="Times New Roman"/>
              </a:rPr>
              <a:t>);</a:t>
            </a:r>
            <a:endParaRPr/>
          </a:p>
          <a:p>
            <a:pPr algn="just">
              <a:defRPr/>
            </a:pPr>
            <a:endParaRPr lang="ru-RU" sz="1400" spc="-1">
              <a:solidFill>
                <a:srgbClr val="000000"/>
              </a:solidFill>
              <a:latin typeface="Times New Roman"/>
            </a:endParaRPr>
          </a:p>
          <a:p>
            <a:pPr marL="285750" indent="-285750" algn="just">
              <a:buFontTx/>
              <a:buChar char="-"/>
              <a:defRPr/>
            </a:pPr>
            <a:r>
              <a:rPr lang="ru-RU" sz="1400" spc="-1">
                <a:solidFill>
                  <a:srgbClr val="000000"/>
                </a:solidFill>
                <a:latin typeface="Times New Roman"/>
              </a:rPr>
              <a:t>теплоснабжающими </a:t>
            </a:r>
            <a:r>
              <a:rPr lang="ru-RU" sz="1400" spc="-1">
                <a:solidFill>
                  <a:srgbClr val="000000"/>
                </a:solidFill>
                <a:latin typeface="Times New Roman"/>
              </a:rPr>
              <a:t>и </a:t>
            </a:r>
            <a:r>
              <a:rPr lang="ru-RU" sz="1400" spc="-1">
                <a:solidFill>
                  <a:srgbClr val="000000"/>
                </a:solidFill>
                <a:latin typeface="Times New Roman"/>
              </a:rPr>
              <a:t>теплосетевыми</a:t>
            </a:r>
            <a:r>
              <a:rPr lang="ru-RU" sz="1400" spc="-1">
                <a:solidFill>
                  <a:srgbClr val="000000"/>
                </a:solidFill>
                <a:latin typeface="Times New Roman"/>
              </a:rPr>
              <a:t> организациями, а также владельцами тепловых сетей, не являющимися </a:t>
            </a:r>
            <a:r>
              <a:rPr lang="ru-RU" sz="1400" spc="-1">
                <a:solidFill>
                  <a:srgbClr val="000000"/>
                </a:solidFill>
                <a:latin typeface="Times New Roman"/>
              </a:rPr>
              <a:t>теплосетевыми</a:t>
            </a:r>
            <a:r>
              <a:rPr lang="ru-RU" sz="1400" spc="-1">
                <a:solidFill>
                  <a:srgbClr val="000000"/>
                </a:solidFill>
                <a:latin typeface="Times New Roman"/>
              </a:rPr>
              <a:t> организациями, повлечет наложение административного штрафа на должностных лиц в размере от 5 тыс. до 10 тыс. рублей; на юридических лиц - от 20 тыс. до 40 тыс. рублей (ч.7 ст. 9.24 КоАП РФ</a:t>
            </a:r>
            <a:r>
              <a:rPr lang="ru-RU" sz="1400" spc="-1">
                <a:solidFill>
                  <a:srgbClr val="000000"/>
                </a:solidFill>
                <a:latin typeface="Times New Roman"/>
              </a:rPr>
              <a:t>).</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 </a:t>
            </a:r>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
        <p:nvSpPr>
          <p:cNvPr id="7" name="Номер слайда 6"/>
          <p:cNvSpPr>
            <a:spLocks noGrp="1"/>
          </p:cNvSpPr>
          <p:nvPr>
            <p:ph type="sldNum" idx="2"/>
          </p:nvPr>
        </p:nvSpPr>
        <p:spPr bwMode="auto"/>
        <p:txBody>
          <a:bodyPr/>
          <a:lstStyle/>
          <a:p>
            <a:pPr algn="r">
              <a:defRPr/>
            </a:pPr>
            <a:fld id="{14F70D7A-5131-4F4A-BC06-FE9FD1CEED69}" type="slidenum">
              <a:rPr lang="ru-RU" sz="1200">
                <a:solidFill>
                  <a:schemeClr val="bg1">
                    <a:lumMod val="50000"/>
                  </a:schemeClr>
                </a:solidFill>
              </a:rPr>
              <a:t/>
            </a:fld>
            <a:endParaRPr lang="ru-RU" sz="120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2"/>
          <a:stretch/>
        </p:blipFill>
        <p:spPr bwMode="auto">
          <a:xfrm>
            <a:off x="467640" y="188640"/>
            <a:ext cx="919800" cy="1063800"/>
          </a:xfrm>
          <a:prstGeom prst="rect">
            <a:avLst/>
          </a:prstGeom>
          <a:ln w="0">
            <a:noFill/>
          </a:ln>
        </p:spPr>
      </p:pic>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772816"/>
            <a:ext cx="8649360" cy="4676583"/>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ctr">
              <a:defRPr/>
            </a:pPr>
            <a:endParaRPr lang="ru-RU" b="1" spc="-1">
              <a:solidFill>
                <a:srgbClr val="000000"/>
              </a:solidFill>
              <a:latin typeface="Times New Roman"/>
            </a:endParaRPr>
          </a:p>
          <a:p>
            <a:pPr algn="ctr">
              <a:defRPr/>
            </a:pPr>
            <a:r>
              <a:rPr lang="ru-RU" b="1" spc="-1">
                <a:solidFill>
                  <a:srgbClr val="000000"/>
                </a:solidFill>
                <a:latin typeface="Times New Roman"/>
              </a:rPr>
              <a:t>Итоги проведенной оценки уровня подготовленности к отопительному сезону 2025-2026 </a:t>
            </a:r>
            <a:r>
              <a:rPr lang="ru-RU" b="1" spc="-1">
                <a:solidFill>
                  <a:srgbClr val="000000"/>
                </a:solidFill>
                <a:latin typeface="Times New Roman"/>
              </a:rPr>
              <a:t>годов</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Получение паспорта готовности к </a:t>
            </a:r>
            <a:r>
              <a:rPr lang="ru-RU" sz="1400" spc="-1">
                <a:solidFill>
                  <a:srgbClr val="000000"/>
                </a:solidFill>
                <a:latin typeface="Times New Roman"/>
              </a:rPr>
              <a:t>отопительному</a:t>
            </a:r>
            <a:r>
              <a:rPr lang="ru-RU" sz="1400" spc="-1">
                <a:solidFill>
                  <a:srgbClr val="000000"/>
                </a:solidFill>
                <a:latin typeface="Times New Roman"/>
              </a:rPr>
              <a:t> как теплоснабжающими организациями, так и муниципальными образованиями не освобождает их от необходимости устранения выявленных нарушений обязательных требований.</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Паспорт готовности – не индульгенция.</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Теплоснабжающим организациям, муниципальным образованиям  необходимо на постоянной основе выполнять требования  законодательства в сфере теплоснабжения  с целью обеспечения надежности и безопасности теплоснабжения.</a:t>
            </a:r>
            <a:endParaRPr lang="ru-RU" sz="1400" spc="-1">
              <a:solidFill>
                <a:srgbClr val="000000"/>
              </a:solidFill>
              <a:latin typeface="Times New Roman"/>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Работа по  оценке обеспечения готовности к отопительному сезону 2025-2026 годов по </a:t>
            </a:r>
            <a:r>
              <a:rPr lang="ru-RU" sz="1400" spc="-1">
                <a:solidFill>
                  <a:srgbClr val="000000"/>
                </a:solidFill>
                <a:latin typeface="Times New Roman"/>
              </a:rPr>
              <a:t>новым </a:t>
            </a:r>
            <a:r>
              <a:rPr lang="ru-RU" sz="1400" spc="-1">
                <a:solidFill>
                  <a:srgbClr val="000000"/>
                </a:solidFill>
                <a:latin typeface="Times New Roman"/>
              </a:rPr>
              <a:t>Правилам </a:t>
            </a:r>
            <a:r>
              <a:rPr lang="ru-RU" sz="1400" spc="-1">
                <a:solidFill>
                  <a:srgbClr val="000000"/>
                </a:solidFill>
                <a:latin typeface="Times New Roman"/>
              </a:rPr>
              <a:t>показала, что   действующие Правила не предусматривают критерии оценки, связанные с надежностью систем теплоснабжения и выполнению мероприятий по ее повышению (анализ схем теплоснабжения и принятие участия в их разработке и актуализации). Необходима корректировка Правил, направленная на уточнение весовых коэффициентов при расчете индексов готовности и дополнения критериями по надежности систем теплоснабжения и реализации мероприятий по их повышению.</a:t>
            </a:r>
            <a:endParaRPr/>
          </a:p>
          <a:p>
            <a:pPr algn="just">
              <a:defRPr/>
            </a:pPr>
            <a:endParaRPr lang="ru-RU" sz="1400" spc="-1">
              <a:solidFill>
                <a:srgbClr val="000000"/>
              </a:solidFill>
              <a:latin typeface="Times New Roman"/>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
        <p:nvSpPr>
          <p:cNvPr id="8" name="Номер слайда 7"/>
          <p:cNvSpPr>
            <a:spLocks noGrp="1"/>
          </p:cNvSpPr>
          <p:nvPr>
            <p:ph type="sldNum" idx="2"/>
          </p:nvPr>
        </p:nvSpPr>
        <p:spPr bwMode="auto">
          <a:xfrm>
            <a:off x="6516216" y="6345941"/>
            <a:ext cx="2117520" cy="348840"/>
          </a:xfrm>
        </p:spPr>
        <p:txBody>
          <a:bodyPr/>
          <a:lstStyle/>
          <a:p>
            <a:pPr algn="r">
              <a:defRPr/>
            </a:pPr>
            <a:fld id="{14F70D7A-5131-4F4A-BC06-FE9FD1CEED69}" type="slidenum">
              <a:rPr lang="ru-RU" sz="1200">
                <a:solidFill>
                  <a:schemeClr val="bg1">
                    <a:lumMod val="50000"/>
                  </a:schemeClr>
                </a:solidFill>
              </a:rPr>
              <a:t/>
            </a:fld>
            <a:endParaRPr lang="ru-RU" sz="120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gradFill>
        <a:gradFill>
          <a:gsLst>
            <a:gs pos="0">
              <a:schemeClr val="phClr">
                <a:shade val="51000"/>
              </a:schemeClr>
            </a:gs>
            <a:gs pos="80000">
              <a:schemeClr val="phClr">
                <a:shade val="93000"/>
              </a:schemeClr>
            </a:gs>
            <a:gs pos="100000">
              <a:schemeClr val="phClr">
                <a:shade val="94000"/>
              </a:schemeClr>
            </a:gs>
          </a:gsLst>
          <a:lin ang="16200000" scaled="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gradFill>
        <a:gradFill>
          <a:gsLst>
            <a:gs pos="0">
              <a:schemeClr val="phClr">
                <a:tint val="80000"/>
              </a:schemeClr>
            </a:gs>
            <a:gs pos="100000">
              <a:schemeClr val="phClr">
                <a:shade val="30000"/>
              </a:schemeClr>
            </a:gs>
          </a:gsLst>
          <a:path path="circle"/>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
  <TotalTime>0</TotalTime>
  <Words>0</Words>
  <Application>Р7-Офис/2025.1.1.763</Application>
  <DocSecurity>0</DocSecurity>
  <PresentationFormat>Экран (4:3)</PresentationFormat>
  <Paragraphs>0</Paragraphs>
  <Slides>9</Slides>
  <Notes>9</Notes>
  <HiddenSlides>0</HiddenSlides>
  <MMClips>2</MMClips>
  <ScaleCrop>0</ScaleCrop>
  <HeadingPairs>
    <vt:vector size="4" baseType="variant">
      <vt:variant>
        <vt:lpstr>Theme</vt:lpstr>
      </vt:variant>
      <vt:variant>
        <vt:i4>1</vt:i4>
      </vt:variant>
      <vt:variant>
        <vt:lpstr>Slide Titles</vt:lpstr>
      </vt:variant>
      <vt:variant>
        <vt:i4>9</vt:i4>
      </vt:variant>
    </vt:vector>
  </HeadingPairs>
  <TitlesOfParts>
    <vt:vector size="10" baseType="lpstr">
      <vt:lpstr>Theme 1</vt:lpstr>
      <vt:lpstr>Slide 1</vt:lpstr>
      <vt:lpstr>Slide 2</vt:lpstr>
      <vt:lpstr>Slide 3</vt:lpstr>
      <vt:lpstr>Slide 4</vt:lpstr>
      <vt:lpstr>Slide 5</vt:lpstr>
      <vt:lpstr>Slide 6</vt:lpstr>
      <vt:lpstr>Slide 7</vt:lpstr>
      <vt:lpstr>Slide 8</vt:lpstr>
      <vt:lpstr>Slide 9</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Бугоркова Инна Николаевна</dc:creator>
  <cp:keywords/>
  <dc:description/>
  <dc:identifier/>
  <dc:language>ru-RU</dc:language>
  <cp:lastModifiedBy>a.sabanaev</cp:lastModifiedBy>
  <cp:revision>874</cp:revision>
  <dcterms:created xsi:type="dcterms:W3CDTF">2016-11-28T10:39:00Z</dcterms:created>
  <dcterms:modified xsi:type="dcterms:W3CDTF">2025-11-25T08:41:58Z</dcterms:modified>
  <cp:category/>
  <cp:contentStatus/>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996495B25A474EA8AAE15617C5A43B5F_12</vt:lpwstr>
  </property>
  <property fmtid="{D5CDD505-2E9C-101B-9397-08002B2CF9AE}" pid="3" name="KSOProductBuildVer">
    <vt:lpwstr>1049-12.2.0.13266</vt:lpwstr>
  </property>
  <property fmtid="{D5CDD505-2E9C-101B-9397-08002B2CF9AE}" pid="4" name="MMClips">
    <vt:i4>2</vt:i4>
  </property>
  <property fmtid="{D5CDD505-2E9C-101B-9397-08002B2CF9AE}" pid="5" name="Notes">
    <vt:i4>8</vt:i4>
  </property>
  <property fmtid="{D5CDD505-2E9C-101B-9397-08002B2CF9AE}" pid="6" name="PresentationFormat">
    <vt:lpwstr>Экран (4:3)</vt:lpwstr>
  </property>
  <property fmtid="{D5CDD505-2E9C-101B-9397-08002B2CF9AE}" pid="7" name="Slides">
    <vt:i4>13</vt:i4>
  </property>
</Properties>
</file>